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4"/>
  </p:sldMasterIdLst>
  <p:notesMasterIdLst>
    <p:notesMasterId r:id="rId28"/>
  </p:notesMasterIdLst>
  <p:handoutMasterIdLst>
    <p:handoutMasterId r:id="rId29"/>
  </p:handoutMasterIdLst>
  <p:sldIdLst>
    <p:sldId id="256" r:id="rId5"/>
    <p:sldId id="273" r:id="rId6"/>
    <p:sldId id="278" r:id="rId7"/>
    <p:sldId id="274" r:id="rId8"/>
    <p:sldId id="268" r:id="rId9"/>
    <p:sldId id="279" r:id="rId10"/>
    <p:sldId id="269" r:id="rId11"/>
    <p:sldId id="277" r:id="rId12"/>
    <p:sldId id="270" r:id="rId13"/>
    <p:sldId id="271" r:id="rId14"/>
    <p:sldId id="272" r:id="rId15"/>
    <p:sldId id="275" r:id="rId16"/>
    <p:sldId id="276" r:id="rId17"/>
    <p:sldId id="280" r:id="rId18"/>
    <p:sldId id="281" r:id="rId19"/>
    <p:sldId id="283" r:id="rId20"/>
    <p:sldId id="290" r:id="rId21"/>
    <p:sldId id="284" r:id="rId22"/>
    <p:sldId id="285" r:id="rId23"/>
    <p:sldId id="286" r:id="rId24"/>
    <p:sldId id="287" r:id="rId25"/>
    <p:sldId id="288" r:id="rId26"/>
    <p:sldId id="289" r:id="rId27"/>
  </p:sldIdLst>
  <p:sldSz cx="12192000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598D"/>
    <a:srgbClr val="646C92"/>
    <a:srgbClr val="5A6B76"/>
    <a:srgbClr val="5A6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5934"/>
  </p:normalViewPr>
  <p:slideViewPr>
    <p:cSldViewPr snapToGrid="0">
      <p:cViewPr varScale="1">
        <p:scale>
          <a:sx n="72" d="100"/>
          <a:sy n="72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81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id="{B214C67D-B906-455D-BA57-3AC7BDDD5A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>
            <a:extLst>
              <a:ext uri="{FF2B5EF4-FFF2-40B4-BE49-F238E27FC236}">
                <a16:creationId xmlns:a16="http://schemas.microsoft.com/office/drawing/2014/main" id="{0D332E0C-8512-4414-B261-B516F8BA77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001F34D-1067-429A-AC4A-88E2B053D3C8}" type="datetime1">
              <a:rPr lang="tr-TR" smtClean="0"/>
              <a:t>19.12.2022</a:t>
            </a:fld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286510F-EAB7-49FF-882B-FACF21CCB66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B226CFF-3858-4E44-8689-2174855E04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F9FA676-98A1-4ED8-86AE-3FF061B14C58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438620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BDF0C-1451-419B-A3B5-F5897E4AD5B4}" type="datetime1">
              <a:rPr lang="tr-TR" smtClean="0"/>
              <a:pPr/>
              <a:t>19.12.2022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B8B270D-091D-4ED2-8C85-0898DD7D9F21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2531187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8B270D-091D-4ED2-8C85-0898DD7D9F21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90102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B8B270D-091D-4ED2-8C85-0898DD7D9F21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6420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B8B270D-091D-4ED2-8C85-0898DD7D9F21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5724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22" y="874663"/>
            <a:ext cx="4650901" cy="2334637"/>
          </a:xfrm>
        </p:spPr>
        <p:txBody>
          <a:bodyPr rtlCol="0">
            <a:normAutofit/>
          </a:bodyPr>
          <a:lstStyle>
            <a:lvl1pPr algn="ctr">
              <a:defRPr sz="4800"/>
            </a:lvl1pPr>
          </a:lstStyle>
          <a:p>
            <a:pPr rtl="0"/>
            <a:r>
              <a:rPr lang="tr-TR" noProof="0"/>
              <a:t>Asıl başlık stilini düzenlemek için tıklayın</a:t>
            </a:r>
          </a:p>
        </p:txBody>
      </p:sp>
      <p:grpSp>
        <p:nvGrpSpPr>
          <p:cNvPr id="6" name="Grup 5">
            <a:extLst>
              <a:ext uri="{FF2B5EF4-FFF2-40B4-BE49-F238E27FC236}">
                <a16:creationId xmlns:a16="http://schemas.microsoft.com/office/drawing/2014/main" id="{F44A4473-D4D4-4E24-B542-C5D63C28D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53976" y="457964"/>
            <a:ext cx="6009066" cy="5914582"/>
            <a:chOff x="6153976" y="457964"/>
            <a:chExt cx="6009066" cy="5914582"/>
          </a:xfrm>
        </p:grpSpPr>
        <p:grpSp>
          <p:nvGrpSpPr>
            <p:cNvPr id="7" name="Grup 6">
              <a:extLst>
                <a:ext uri="{FF2B5EF4-FFF2-40B4-BE49-F238E27FC236}">
                  <a16:creationId xmlns:a16="http://schemas.microsoft.com/office/drawing/2014/main" id="{14CA4A32-A016-460F-8B99-22A5D265B4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9012621" y="2980002"/>
              <a:ext cx="317159" cy="932400"/>
              <a:chOff x="6376988" y="280988"/>
              <a:chExt cx="633413" cy="1862138"/>
            </a:xfrm>
          </p:grpSpPr>
          <p:sp>
            <p:nvSpPr>
              <p:cNvPr id="86" name="Freeform 68">
                <a:extLst>
                  <a:ext uri="{FF2B5EF4-FFF2-40B4-BE49-F238E27FC236}">
                    <a16:creationId xmlns:a16="http://schemas.microsoft.com/office/drawing/2014/main" id="{84DB1BC2-B158-4DA5-9164-843E6B566C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376988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7" name="Freeform 69">
                <a:extLst>
                  <a:ext uri="{FF2B5EF4-FFF2-40B4-BE49-F238E27FC236}">
                    <a16:creationId xmlns:a16="http://schemas.microsoft.com/office/drawing/2014/main" id="{751FDE2E-D749-401E-B3BA-66B2F52318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6076" y="280988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8" name="Line 70">
                <a:extLst>
                  <a:ext uri="{FF2B5EF4-FFF2-40B4-BE49-F238E27FC236}">
                    <a16:creationId xmlns:a16="http://schemas.microsoft.com/office/drawing/2014/main" id="{49546377-E2EE-4854-AA84-5575789BAF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696076" y="280988"/>
                <a:ext cx="0" cy="1862138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8" name="Grup 7">
              <a:extLst>
                <a:ext uri="{FF2B5EF4-FFF2-40B4-BE49-F238E27FC236}">
                  <a16:creationId xmlns:a16="http://schemas.microsoft.com/office/drawing/2014/main" id="{04FCC465-42B8-456F-951F-8C51A42F9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324466" y="457964"/>
              <a:ext cx="3838576" cy="5838297"/>
              <a:chOff x="8324466" y="457964"/>
              <a:chExt cx="3838576" cy="5838297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3D7F8A9A-8A53-4FD3-855C-C49B035CE8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grpSp>
            <p:nvGrpSpPr>
              <p:cNvPr id="49" name="Grup 48">
                <a:extLst>
                  <a:ext uri="{FF2B5EF4-FFF2-40B4-BE49-F238E27FC236}">
                    <a16:creationId xmlns:a16="http://schemas.microsoft.com/office/drawing/2014/main" id="{AC347F99-AC7C-4DB2-8AAF-9E2A7AE629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64" name="Freeform 64">
                  <a:extLst>
                    <a:ext uri="{FF2B5EF4-FFF2-40B4-BE49-F238E27FC236}">
                      <a16:creationId xmlns:a16="http://schemas.microsoft.com/office/drawing/2014/main" id="{89B06C37-E219-479D-B324-0DC7D056517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65" name="Freeform 81">
                  <a:extLst>
                    <a:ext uri="{FF2B5EF4-FFF2-40B4-BE49-F238E27FC236}">
                      <a16:creationId xmlns:a16="http://schemas.microsoft.com/office/drawing/2014/main" id="{29A1D878-CEA2-41DC-8638-A8523167266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66" name="Freeform 61">
                  <a:extLst>
                    <a:ext uri="{FF2B5EF4-FFF2-40B4-BE49-F238E27FC236}">
                      <a16:creationId xmlns:a16="http://schemas.microsoft.com/office/drawing/2014/main" id="{99394209-57ED-4126-A8DC-0862D1FA11E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67" name="Freeform 78">
                  <a:extLst>
                    <a:ext uri="{FF2B5EF4-FFF2-40B4-BE49-F238E27FC236}">
                      <a16:creationId xmlns:a16="http://schemas.microsoft.com/office/drawing/2014/main" id="{A48B0004-4618-4D71-88D1-A2FEE4F0ADE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68" name="Freeform 84">
                  <a:extLst>
                    <a:ext uri="{FF2B5EF4-FFF2-40B4-BE49-F238E27FC236}">
                      <a16:creationId xmlns:a16="http://schemas.microsoft.com/office/drawing/2014/main" id="{4D1C172B-2446-428A-A518-FE1B5FCE0D3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69" name="Freeform 87">
                  <a:extLst>
                    <a:ext uri="{FF2B5EF4-FFF2-40B4-BE49-F238E27FC236}">
                      <a16:creationId xmlns:a16="http://schemas.microsoft.com/office/drawing/2014/main" id="{E359C795-FCC1-401F-B0B6-F722AE632AA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0" name="Freeform 60">
                  <a:extLst>
                    <a:ext uri="{FF2B5EF4-FFF2-40B4-BE49-F238E27FC236}">
                      <a16:creationId xmlns:a16="http://schemas.microsoft.com/office/drawing/2014/main" id="{8260D102-71BB-497E-A5CF-743FB59874D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1" name="Freeform 59">
                  <a:extLst>
                    <a:ext uri="{FF2B5EF4-FFF2-40B4-BE49-F238E27FC236}">
                      <a16:creationId xmlns:a16="http://schemas.microsoft.com/office/drawing/2014/main" id="{811E3D98-A5FB-4BDE-A07D-A03EB898C67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2" name="Freeform 62">
                  <a:extLst>
                    <a:ext uri="{FF2B5EF4-FFF2-40B4-BE49-F238E27FC236}">
                      <a16:creationId xmlns:a16="http://schemas.microsoft.com/office/drawing/2014/main" id="{9E48CE7F-B4EF-4629-8706-6838C171EF0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3" name="Freeform 65">
                  <a:extLst>
                    <a:ext uri="{FF2B5EF4-FFF2-40B4-BE49-F238E27FC236}">
                      <a16:creationId xmlns:a16="http://schemas.microsoft.com/office/drawing/2014/main" id="{C8EBC77A-0887-4128-A73B-2C0165C6F94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4" name="Freeform 79">
                  <a:extLst>
                    <a:ext uri="{FF2B5EF4-FFF2-40B4-BE49-F238E27FC236}">
                      <a16:creationId xmlns:a16="http://schemas.microsoft.com/office/drawing/2014/main" id="{7AF3D400-AAAA-47BD-922E-AA3A2AFA302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5" name="Freeform 82">
                  <a:extLst>
                    <a:ext uri="{FF2B5EF4-FFF2-40B4-BE49-F238E27FC236}">
                      <a16:creationId xmlns:a16="http://schemas.microsoft.com/office/drawing/2014/main" id="{B0A3E6A0-609D-427D-9D34-E7CF184B453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6" name="Freeform 85">
                  <a:extLst>
                    <a:ext uri="{FF2B5EF4-FFF2-40B4-BE49-F238E27FC236}">
                      <a16:creationId xmlns:a16="http://schemas.microsoft.com/office/drawing/2014/main" id="{DDE08965-A3F4-426A-924B-102A6F6FE27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7" name="Freeform 88">
                  <a:extLst>
                    <a:ext uri="{FF2B5EF4-FFF2-40B4-BE49-F238E27FC236}">
                      <a16:creationId xmlns:a16="http://schemas.microsoft.com/office/drawing/2014/main" id="{13FA8E6E-7F53-47E9-9BF8-1CD3130F42B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grpSp>
              <p:nvGrpSpPr>
                <p:cNvPr id="78" name="Grup 77">
                  <a:extLst>
                    <a:ext uri="{FF2B5EF4-FFF2-40B4-BE49-F238E27FC236}">
                      <a16:creationId xmlns:a16="http://schemas.microsoft.com/office/drawing/2014/main" id="{7A8A9991-EF8F-4128-9DB7-A2FA8CF2F68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79" name="Line 63">
                    <a:extLst>
                      <a:ext uri="{FF2B5EF4-FFF2-40B4-BE49-F238E27FC236}">
                        <a16:creationId xmlns:a16="http://schemas.microsoft.com/office/drawing/2014/main" id="{41E966B6-186E-4D17-B570-969B6951AC0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80" name="Line 66">
                    <a:extLst>
                      <a:ext uri="{FF2B5EF4-FFF2-40B4-BE49-F238E27FC236}">
                        <a16:creationId xmlns:a16="http://schemas.microsoft.com/office/drawing/2014/main" id="{918B08AD-5F3C-4FC5-8998-8524763C750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81" name="Line 67">
                    <a:extLst>
                      <a:ext uri="{FF2B5EF4-FFF2-40B4-BE49-F238E27FC236}">
                        <a16:creationId xmlns:a16="http://schemas.microsoft.com/office/drawing/2014/main" id="{EDF72260-B0A1-47A1-9459-FDF4600ACA6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82" name="Line 80">
                    <a:extLst>
                      <a:ext uri="{FF2B5EF4-FFF2-40B4-BE49-F238E27FC236}">
                        <a16:creationId xmlns:a16="http://schemas.microsoft.com/office/drawing/2014/main" id="{C6A7FA58-53F7-4C2F-96D5-E97BB3CC679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83" name="Line 83">
                    <a:extLst>
                      <a:ext uri="{FF2B5EF4-FFF2-40B4-BE49-F238E27FC236}">
                        <a16:creationId xmlns:a16="http://schemas.microsoft.com/office/drawing/2014/main" id="{1B986617-481E-450F-8FAD-CA3086A3E04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84" name="Line 86">
                    <a:extLst>
                      <a:ext uri="{FF2B5EF4-FFF2-40B4-BE49-F238E27FC236}">
                        <a16:creationId xmlns:a16="http://schemas.microsoft.com/office/drawing/2014/main" id="{4D24CAEB-B2FE-4796-8E6E-DB5148C380F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85" name="Line 89">
                    <a:extLst>
                      <a:ext uri="{FF2B5EF4-FFF2-40B4-BE49-F238E27FC236}">
                        <a16:creationId xmlns:a16="http://schemas.microsoft.com/office/drawing/2014/main" id="{3D577B03-E6D9-4FFA-A799-E504CBF8D71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latin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50" name="Grup 49">
                <a:extLst>
                  <a:ext uri="{FF2B5EF4-FFF2-40B4-BE49-F238E27FC236}">
                    <a16:creationId xmlns:a16="http://schemas.microsoft.com/office/drawing/2014/main" id="{43509C13-FDEE-45B0-B954-D80D6F38F0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56" name="Grup 55">
                  <a:extLst>
                    <a:ext uri="{FF2B5EF4-FFF2-40B4-BE49-F238E27FC236}">
                      <a16:creationId xmlns:a16="http://schemas.microsoft.com/office/drawing/2014/main" id="{21FF647D-8D8A-43E8-A2E2-46D1117839F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60" name="Düz Bağlayıcı 59">
                    <a:extLst>
                      <a:ext uri="{FF2B5EF4-FFF2-40B4-BE49-F238E27FC236}">
                        <a16:creationId xmlns:a16="http://schemas.microsoft.com/office/drawing/2014/main" id="{87B8728B-0A45-4551-99F0-CF33B850DA5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Grp="1" noRot="1" noChangeAspect="1" noMove="1" noResize="1" noEditPoints="1" noAdjustHandles="1" noChangeArrowheads="1" noChangeShapeType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Düz Bağlayıcı 60">
                    <a:extLst>
                      <a:ext uri="{FF2B5EF4-FFF2-40B4-BE49-F238E27FC236}">
                        <a16:creationId xmlns:a16="http://schemas.microsoft.com/office/drawing/2014/main" id="{CCFAA15D-9EFC-4A70-AC98-CB3EF00C3A4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Grp="1" noRot="1" noChangeAspect="1" noMove="1" noResize="1" noEditPoints="1" noAdjustHandles="1" noChangeArrowheads="1" noChangeShapeType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2" name="Rectangle 30">
                    <a:extLst>
                      <a:ext uri="{FF2B5EF4-FFF2-40B4-BE49-F238E27FC236}">
                        <a16:creationId xmlns:a16="http://schemas.microsoft.com/office/drawing/2014/main" id="{AD80CCBD-3F02-48A0-A24E-5971D229517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63" name="Rectangle 30">
                    <a:extLst>
                      <a:ext uri="{FF2B5EF4-FFF2-40B4-BE49-F238E27FC236}">
                        <a16:creationId xmlns:a16="http://schemas.microsoft.com/office/drawing/2014/main" id="{AB5B7D34-5A4E-48DE-8893-0F022E4CC95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en-US" dirty="0"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57" name="Grup 56">
                  <a:extLst>
                    <a:ext uri="{FF2B5EF4-FFF2-40B4-BE49-F238E27FC236}">
                      <a16:creationId xmlns:a16="http://schemas.microsoft.com/office/drawing/2014/main" id="{2341ADC6-0CC2-46C0-BA6F-9D991366980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58" name="Freeform: Shape 57">
                    <a:extLst>
                      <a:ext uri="{FF2B5EF4-FFF2-40B4-BE49-F238E27FC236}">
                        <a16:creationId xmlns:a16="http://schemas.microsoft.com/office/drawing/2014/main" id="{A93316DB-546B-41BA-AD1B-94D5C467023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59" name="Freeform: Shape 58">
                    <a:extLst>
                      <a:ext uri="{FF2B5EF4-FFF2-40B4-BE49-F238E27FC236}">
                        <a16:creationId xmlns:a16="http://schemas.microsoft.com/office/drawing/2014/main" id="{35105C82-44C4-41C2-96AE-ADE6DD1D712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51" name="Grup 50">
                <a:extLst>
                  <a:ext uri="{FF2B5EF4-FFF2-40B4-BE49-F238E27FC236}">
                    <a16:creationId xmlns:a16="http://schemas.microsoft.com/office/drawing/2014/main" id="{A7A634F2-054C-4614-9ECB-96BE809893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52" name="Grup 51">
                  <a:extLst>
                    <a:ext uri="{FF2B5EF4-FFF2-40B4-BE49-F238E27FC236}">
                      <a16:creationId xmlns:a16="http://schemas.microsoft.com/office/drawing/2014/main" id="{1764AB7F-1912-4909-A04A-C8D125467E1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54" name="Freeform 68">
                    <a:extLst>
                      <a:ext uri="{FF2B5EF4-FFF2-40B4-BE49-F238E27FC236}">
                        <a16:creationId xmlns:a16="http://schemas.microsoft.com/office/drawing/2014/main" id="{6B93639B-DE1C-4A46-A4B5-B88FD6FC201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55" name="Freeform 69">
                    <a:extLst>
                      <a:ext uri="{FF2B5EF4-FFF2-40B4-BE49-F238E27FC236}">
                        <a16:creationId xmlns:a16="http://schemas.microsoft.com/office/drawing/2014/main" id="{A6C5D17F-13E7-4861-A839-3C56ABD56C4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latin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53" name="Line 70">
                  <a:extLst>
                    <a:ext uri="{FF2B5EF4-FFF2-40B4-BE49-F238E27FC236}">
                      <a16:creationId xmlns:a16="http://schemas.microsoft.com/office/drawing/2014/main" id="{1C343C91-0F9E-4530-939D-2D9F15DF4A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9" name="Grup 8">
              <a:extLst>
                <a:ext uri="{FF2B5EF4-FFF2-40B4-BE49-F238E27FC236}">
                  <a16:creationId xmlns:a16="http://schemas.microsoft.com/office/drawing/2014/main" id="{92109E9F-E572-4202-B7A6-630155DD5B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6153976" y="534249"/>
              <a:ext cx="3838576" cy="5838297"/>
              <a:chOff x="8324466" y="457964"/>
              <a:chExt cx="3838576" cy="5838297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4FF54B2-44F5-42F7-8353-111D80A8D2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grpSp>
            <p:nvGrpSpPr>
              <p:cNvPr id="11" name="Grup 10">
                <a:extLst>
                  <a:ext uri="{FF2B5EF4-FFF2-40B4-BE49-F238E27FC236}">
                    <a16:creationId xmlns:a16="http://schemas.microsoft.com/office/drawing/2014/main" id="{19A2BBF4-4F54-4179-B672-AD4C8D58A3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26" name="Freeform 64">
                  <a:extLst>
                    <a:ext uri="{FF2B5EF4-FFF2-40B4-BE49-F238E27FC236}">
                      <a16:creationId xmlns:a16="http://schemas.microsoft.com/office/drawing/2014/main" id="{2F2D95CF-DAE2-4601-B9A6-233F4F2F30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7" name="Freeform 81">
                  <a:extLst>
                    <a:ext uri="{FF2B5EF4-FFF2-40B4-BE49-F238E27FC236}">
                      <a16:creationId xmlns:a16="http://schemas.microsoft.com/office/drawing/2014/main" id="{3CD52B72-C30B-4570-A8AB-78CB884F8D0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8" name="Freeform 61">
                  <a:extLst>
                    <a:ext uri="{FF2B5EF4-FFF2-40B4-BE49-F238E27FC236}">
                      <a16:creationId xmlns:a16="http://schemas.microsoft.com/office/drawing/2014/main" id="{696A9FBF-C89D-4CF9-A1DC-C0275A3B326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9" name="Freeform 78">
                  <a:extLst>
                    <a:ext uri="{FF2B5EF4-FFF2-40B4-BE49-F238E27FC236}">
                      <a16:creationId xmlns:a16="http://schemas.microsoft.com/office/drawing/2014/main" id="{C50B0ACE-17B4-4F11-BA43-0159796B839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0" name="Freeform 84">
                  <a:extLst>
                    <a:ext uri="{FF2B5EF4-FFF2-40B4-BE49-F238E27FC236}">
                      <a16:creationId xmlns:a16="http://schemas.microsoft.com/office/drawing/2014/main" id="{F0346B01-7019-48B2-9BE7-3E90F590FD6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1" name="Freeform 87">
                  <a:extLst>
                    <a:ext uri="{FF2B5EF4-FFF2-40B4-BE49-F238E27FC236}">
                      <a16:creationId xmlns:a16="http://schemas.microsoft.com/office/drawing/2014/main" id="{5C186E4B-7559-4E95-9BDD-7DA75E0873B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2" name="Freeform 60">
                  <a:extLst>
                    <a:ext uri="{FF2B5EF4-FFF2-40B4-BE49-F238E27FC236}">
                      <a16:creationId xmlns:a16="http://schemas.microsoft.com/office/drawing/2014/main" id="{4FFE117A-211E-4BD5-AB76-05026DEC6B5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3" name="Freeform 59">
                  <a:extLst>
                    <a:ext uri="{FF2B5EF4-FFF2-40B4-BE49-F238E27FC236}">
                      <a16:creationId xmlns:a16="http://schemas.microsoft.com/office/drawing/2014/main" id="{5CC0C412-2859-4E97-924F-291318E6AD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4" name="Freeform 62">
                  <a:extLst>
                    <a:ext uri="{FF2B5EF4-FFF2-40B4-BE49-F238E27FC236}">
                      <a16:creationId xmlns:a16="http://schemas.microsoft.com/office/drawing/2014/main" id="{AECE441C-0FBF-4F02-9781-35F2487E3C0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5" name="Freeform 65">
                  <a:extLst>
                    <a:ext uri="{FF2B5EF4-FFF2-40B4-BE49-F238E27FC236}">
                      <a16:creationId xmlns:a16="http://schemas.microsoft.com/office/drawing/2014/main" id="{951A4317-3E34-41B4-BCD9-E6E0627C188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6" name="Freeform 79">
                  <a:extLst>
                    <a:ext uri="{FF2B5EF4-FFF2-40B4-BE49-F238E27FC236}">
                      <a16:creationId xmlns:a16="http://schemas.microsoft.com/office/drawing/2014/main" id="{CE2D40E4-274B-4D43-801B-7B3BAF03E45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7" name="Freeform 82">
                  <a:extLst>
                    <a:ext uri="{FF2B5EF4-FFF2-40B4-BE49-F238E27FC236}">
                      <a16:creationId xmlns:a16="http://schemas.microsoft.com/office/drawing/2014/main" id="{2D939FC8-6395-4DCB-B28C-2342BFB72F2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8" name="Freeform 85">
                  <a:extLst>
                    <a:ext uri="{FF2B5EF4-FFF2-40B4-BE49-F238E27FC236}">
                      <a16:creationId xmlns:a16="http://schemas.microsoft.com/office/drawing/2014/main" id="{620FEEF2-AE91-48CA-8FE7-B50F83E1CF2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9" name="Freeform 88">
                  <a:extLst>
                    <a:ext uri="{FF2B5EF4-FFF2-40B4-BE49-F238E27FC236}">
                      <a16:creationId xmlns:a16="http://schemas.microsoft.com/office/drawing/2014/main" id="{27050D75-D26B-4BD3-A4A5-68DF13E9C13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grpSp>
              <p:nvGrpSpPr>
                <p:cNvPr id="40" name="Grup 39">
                  <a:extLst>
                    <a:ext uri="{FF2B5EF4-FFF2-40B4-BE49-F238E27FC236}">
                      <a16:creationId xmlns:a16="http://schemas.microsoft.com/office/drawing/2014/main" id="{37668160-F5BE-4756-B84F-C68992BC7A5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41" name="Line 63">
                    <a:extLst>
                      <a:ext uri="{FF2B5EF4-FFF2-40B4-BE49-F238E27FC236}">
                        <a16:creationId xmlns:a16="http://schemas.microsoft.com/office/drawing/2014/main" id="{E7F90261-4A5A-4C39-B4B3-FEBED04E345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42" name="Line 66">
                    <a:extLst>
                      <a:ext uri="{FF2B5EF4-FFF2-40B4-BE49-F238E27FC236}">
                        <a16:creationId xmlns:a16="http://schemas.microsoft.com/office/drawing/2014/main" id="{71681E7C-A7E8-4F01-9001-3FD1105E1B4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43" name="Line 67">
                    <a:extLst>
                      <a:ext uri="{FF2B5EF4-FFF2-40B4-BE49-F238E27FC236}">
                        <a16:creationId xmlns:a16="http://schemas.microsoft.com/office/drawing/2014/main" id="{901B0597-C838-4481-A49D-E8D85B631C7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44" name="Line 80">
                    <a:extLst>
                      <a:ext uri="{FF2B5EF4-FFF2-40B4-BE49-F238E27FC236}">
                        <a16:creationId xmlns:a16="http://schemas.microsoft.com/office/drawing/2014/main" id="{23C2B0BF-A329-4A97-B3D5-545BC6813E2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45" name="Line 83">
                    <a:extLst>
                      <a:ext uri="{FF2B5EF4-FFF2-40B4-BE49-F238E27FC236}">
                        <a16:creationId xmlns:a16="http://schemas.microsoft.com/office/drawing/2014/main" id="{DBCCCA80-4FEE-4C79-8AF3-66B97054C84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46" name="Line 86">
                    <a:extLst>
                      <a:ext uri="{FF2B5EF4-FFF2-40B4-BE49-F238E27FC236}">
                        <a16:creationId xmlns:a16="http://schemas.microsoft.com/office/drawing/2014/main" id="{4B9AD13F-808D-4464-989B-F40B3E77B74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47" name="Line 89">
                    <a:extLst>
                      <a:ext uri="{FF2B5EF4-FFF2-40B4-BE49-F238E27FC236}">
                        <a16:creationId xmlns:a16="http://schemas.microsoft.com/office/drawing/2014/main" id="{076473B5-E30F-4635-8789-51368A971BD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latin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12" name="Grup 11">
                <a:extLst>
                  <a:ext uri="{FF2B5EF4-FFF2-40B4-BE49-F238E27FC236}">
                    <a16:creationId xmlns:a16="http://schemas.microsoft.com/office/drawing/2014/main" id="{EF568995-35CF-4C80-A63C-82B47F1BA1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8" name="Grup 17">
                  <a:extLst>
                    <a:ext uri="{FF2B5EF4-FFF2-40B4-BE49-F238E27FC236}">
                      <a16:creationId xmlns:a16="http://schemas.microsoft.com/office/drawing/2014/main" id="{99432608-19E2-4A3E-A68B-45C8E5DD471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22" name="Düz Bağlayıcı 21">
                    <a:extLst>
                      <a:ext uri="{FF2B5EF4-FFF2-40B4-BE49-F238E27FC236}">
                        <a16:creationId xmlns:a16="http://schemas.microsoft.com/office/drawing/2014/main" id="{127A2810-84DE-450A-986B-DE8AF8AE6F1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Grp="1" noRot="1" noChangeAspect="1" noMove="1" noResize="1" noEditPoints="1" noAdjustHandles="1" noChangeArrowheads="1" noChangeShapeType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Düz Bağlayıcı 22">
                    <a:extLst>
                      <a:ext uri="{FF2B5EF4-FFF2-40B4-BE49-F238E27FC236}">
                        <a16:creationId xmlns:a16="http://schemas.microsoft.com/office/drawing/2014/main" id="{1A56ED6A-BBD4-4005-A99D-65BCF8047CC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Grp="1" noRot="1" noChangeAspect="1" noMove="1" noResize="1" noEditPoints="1" noAdjustHandles="1" noChangeArrowheads="1" noChangeShapeType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" name="Rectangle 30">
                    <a:extLst>
                      <a:ext uri="{FF2B5EF4-FFF2-40B4-BE49-F238E27FC236}">
                        <a16:creationId xmlns:a16="http://schemas.microsoft.com/office/drawing/2014/main" id="{CFC0629C-AFCE-4D39-87D5-36EF1FE5CF8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5" name="Rectangle 30">
                    <a:extLst>
                      <a:ext uri="{FF2B5EF4-FFF2-40B4-BE49-F238E27FC236}">
                        <a16:creationId xmlns:a16="http://schemas.microsoft.com/office/drawing/2014/main" id="{81F3517A-93AD-4DF3-BEC7-E607A73E5E2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en-US" dirty="0"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9" name="Grup 18">
                  <a:extLst>
                    <a:ext uri="{FF2B5EF4-FFF2-40B4-BE49-F238E27FC236}">
                      <a16:creationId xmlns:a16="http://schemas.microsoft.com/office/drawing/2014/main" id="{4CBBC251-E8DD-438C-8733-7D65F461A44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20" name="Freeform: Shape 19">
                    <a:extLst>
                      <a:ext uri="{FF2B5EF4-FFF2-40B4-BE49-F238E27FC236}">
                        <a16:creationId xmlns:a16="http://schemas.microsoft.com/office/drawing/2014/main" id="{6A94A4D4-EFFA-4AE2-B533-75F01F0F006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1" name="Freeform: Shape 20">
                    <a:extLst>
                      <a:ext uri="{FF2B5EF4-FFF2-40B4-BE49-F238E27FC236}">
                        <a16:creationId xmlns:a16="http://schemas.microsoft.com/office/drawing/2014/main" id="{1F4B0E1D-2F9C-444A-ADBA-BDE9F01D8DD3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13" name="Grup 12">
                <a:extLst>
                  <a:ext uri="{FF2B5EF4-FFF2-40B4-BE49-F238E27FC236}">
                    <a16:creationId xmlns:a16="http://schemas.microsoft.com/office/drawing/2014/main" id="{5F5ACA0E-A5DF-4015-8FD4-FA7A53E9D1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4" name="Grup 13">
                  <a:extLst>
                    <a:ext uri="{FF2B5EF4-FFF2-40B4-BE49-F238E27FC236}">
                      <a16:creationId xmlns:a16="http://schemas.microsoft.com/office/drawing/2014/main" id="{5A4DCFFD-FD3C-42EA-862E-5B792D9020A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6" name="Freeform 68">
                    <a:extLst>
                      <a:ext uri="{FF2B5EF4-FFF2-40B4-BE49-F238E27FC236}">
                        <a16:creationId xmlns:a16="http://schemas.microsoft.com/office/drawing/2014/main" id="{0089A8F3-7530-4C17-848C-580015C3EDCE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7" name="Freeform 69">
                    <a:extLst>
                      <a:ext uri="{FF2B5EF4-FFF2-40B4-BE49-F238E27FC236}">
                        <a16:creationId xmlns:a16="http://schemas.microsoft.com/office/drawing/2014/main" id="{61D8EA0C-1521-4C6D-8C09-DD6D8F1F221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latin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5" name="Line 70">
                  <a:extLst>
                    <a:ext uri="{FF2B5EF4-FFF2-40B4-BE49-F238E27FC236}">
                      <a16:creationId xmlns:a16="http://schemas.microsoft.com/office/drawing/2014/main" id="{517033B6-6B8A-4BD6-9A52-BF9E9EFBD48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</p:grpSp>
        </p:grpSp>
      </p:grpSp>
      <p:cxnSp>
        <p:nvCxnSpPr>
          <p:cNvPr id="173" name="Düz Bağlayıcı 172">
            <a:extLst>
              <a:ext uri="{FF2B5EF4-FFF2-40B4-BE49-F238E27FC236}">
                <a16:creationId xmlns:a16="http://schemas.microsoft.com/office/drawing/2014/main" id="{88D7A558-4107-4032-8E5F-99B4453691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38400" y="369087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Alt Başlık 2">
            <a:extLst>
              <a:ext uri="{FF2B5EF4-FFF2-40B4-BE49-F238E27FC236}">
                <a16:creationId xmlns:a16="http://schemas.microsoft.com/office/drawing/2014/main" id="{6B5BCC80-B184-4F6C-B3E3-CFC7F4C41C9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90000" y="4113213"/>
            <a:ext cx="4636800" cy="1655762"/>
          </a:xfrm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r-TR" noProof="0">
                <a:cs typeface="Calibri"/>
              </a:rPr>
              <a:t>Sunucunun adı</a:t>
            </a:r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4229122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 rtlCol="0"/>
          <a:lstStyle/>
          <a:p>
            <a:pPr rtl="0"/>
            <a:r>
              <a:rPr lang="tr-TR" noProof="0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4928400" cy="661912"/>
          </a:xfrm>
        </p:spPr>
        <p:txBody>
          <a:bodyPr rtlCol="0"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4928400" cy="3347244"/>
          </a:xfrm>
        </p:spPr>
        <p:txBody>
          <a:bodyPr rtlCol="0"/>
          <a:lstStyle/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4200" y="1736732"/>
            <a:ext cx="4928400" cy="662400"/>
          </a:xfrm>
        </p:spPr>
        <p:txBody>
          <a:bodyPr rtlCol="0"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4200" y="2431257"/>
            <a:ext cx="4928400" cy="3347244"/>
          </a:xfrm>
        </p:spPr>
        <p:txBody>
          <a:bodyPr rtlCol="0"/>
          <a:lstStyle/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</a:p>
        </p:txBody>
      </p:sp>
      <p:sp>
        <p:nvSpPr>
          <p:cNvPr id="7" name="Tarih Yer Tutucusu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tr-TR" noProof="0" dirty="0"/>
              <a:t>20XX</a:t>
            </a:r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185498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İçerik 3 sütun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 rtlCol="0"/>
          <a:lstStyle/>
          <a:p>
            <a:pPr rtl="0"/>
            <a:r>
              <a:rPr lang="tr-TR" noProof="0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2971400" cy="661912"/>
          </a:xfrm>
        </p:spPr>
        <p:txBody>
          <a:bodyPr rtlCol="0"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2971400" cy="3632750"/>
          </a:xfrm>
        </p:spPr>
        <p:txBody>
          <a:bodyPr rtlCol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10300" y="1756025"/>
            <a:ext cx="2971400" cy="662400"/>
          </a:xfrm>
        </p:spPr>
        <p:txBody>
          <a:bodyPr rtlCol="0"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10300" y="2450550"/>
            <a:ext cx="2971400" cy="3632750"/>
          </a:xfrm>
        </p:spPr>
        <p:txBody>
          <a:bodyPr rtlCol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</a:p>
        </p:txBody>
      </p:sp>
      <p:sp>
        <p:nvSpPr>
          <p:cNvPr id="10" name="Metin Yer Tutucusu 4">
            <a:extLst>
              <a:ext uri="{FF2B5EF4-FFF2-40B4-BE49-F238E27FC236}">
                <a16:creationId xmlns:a16="http://schemas.microsoft.com/office/drawing/2014/main" id="{65563541-7DAA-4F84-BBAB-31C12F6AE9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31200" y="1756025"/>
            <a:ext cx="2971400" cy="662400"/>
          </a:xfrm>
        </p:spPr>
        <p:txBody>
          <a:bodyPr rtlCol="0"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sp>
        <p:nvSpPr>
          <p:cNvPr id="11" name="İçerik Yer Tutucusu 5">
            <a:extLst>
              <a:ext uri="{FF2B5EF4-FFF2-40B4-BE49-F238E27FC236}">
                <a16:creationId xmlns:a16="http://schemas.microsoft.com/office/drawing/2014/main" id="{AE3321C3-E759-4DD7-BFA1-2E724B8DDBF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31200" y="2450550"/>
            <a:ext cx="2971400" cy="3632750"/>
          </a:xfrm>
        </p:spPr>
        <p:txBody>
          <a:bodyPr rtlCol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</a:p>
        </p:txBody>
      </p:sp>
      <p:sp>
        <p:nvSpPr>
          <p:cNvPr id="7" name="Tarih Yer Tutucusu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tr-TR" noProof="0" dirty="0"/>
              <a:t>20XX</a:t>
            </a:r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936496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zet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>
            <a:extLst>
              <a:ext uri="{FF2B5EF4-FFF2-40B4-BE49-F238E27FC236}">
                <a16:creationId xmlns:a16="http://schemas.microsoft.com/office/drawing/2014/main" id="{B4910FDC-FCA3-4F39-AC3F-821172639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37" y="0"/>
            <a:ext cx="386715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 dirty="0">
              <a:solidFill>
                <a:schemeClr val="bg1">
                  <a:alpha val="2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1" y="536573"/>
            <a:ext cx="7424950" cy="1453003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tr-TR" noProof="0"/>
              <a:t>Asıl başlık stilini düzenlemek için tıklayın</a:t>
            </a:r>
          </a:p>
        </p:txBody>
      </p:sp>
      <p:sp>
        <p:nvSpPr>
          <p:cNvPr id="11" name="Resim Yer Tutucusu 10">
            <a:extLst>
              <a:ext uri="{FF2B5EF4-FFF2-40B4-BE49-F238E27FC236}">
                <a16:creationId xmlns:a16="http://schemas.microsoft.com/office/drawing/2014/main" id="{6F0F278F-99B1-49C2-968B-C983DF8121A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063" y="536575"/>
            <a:ext cx="2616200" cy="1743075"/>
          </a:xfrm>
        </p:spPr>
        <p:txBody>
          <a:bodyPr rtlCol="0"/>
          <a:lstStyle/>
          <a:p>
            <a:pPr rtl="0"/>
            <a:r>
              <a:rPr lang="tr-TR" noProof="0" dirty="0"/>
              <a:t>Resim eklemek için simgeye tıklayın</a:t>
            </a:r>
          </a:p>
        </p:txBody>
      </p:sp>
      <p:sp>
        <p:nvSpPr>
          <p:cNvPr id="207" name="Resim Yer Tutucusu 10">
            <a:extLst>
              <a:ext uri="{FF2B5EF4-FFF2-40B4-BE49-F238E27FC236}">
                <a16:creationId xmlns:a16="http://schemas.microsoft.com/office/drawing/2014/main" id="{524BD50E-995A-4DB3-8E0A-E7F1FC6369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853" y="2557090"/>
            <a:ext cx="2616200" cy="1743075"/>
          </a:xfrm>
        </p:spPr>
        <p:txBody>
          <a:bodyPr rtlCol="0"/>
          <a:lstStyle/>
          <a:p>
            <a:pPr rtl="0"/>
            <a:r>
              <a:rPr lang="tr-TR" noProof="0" dirty="0"/>
              <a:t>Resim eklemek için simgeye tıklayın</a:t>
            </a:r>
          </a:p>
        </p:txBody>
      </p:sp>
      <p:sp>
        <p:nvSpPr>
          <p:cNvPr id="208" name="Resim Yer Tutucusu 10">
            <a:extLst>
              <a:ext uri="{FF2B5EF4-FFF2-40B4-BE49-F238E27FC236}">
                <a16:creationId xmlns:a16="http://schemas.microsoft.com/office/drawing/2014/main" id="{ABAB6489-3F37-4A20-8777-093046E5C82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7063" y="4576347"/>
            <a:ext cx="2616200" cy="1743075"/>
          </a:xfrm>
        </p:spPr>
        <p:txBody>
          <a:bodyPr rtlCol="0"/>
          <a:lstStyle/>
          <a:p>
            <a:pPr rtl="0"/>
            <a:r>
              <a:rPr lang="tr-TR" noProof="0" dirty="0"/>
              <a:t>Resim eklemek için simgeye tıklayın</a:t>
            </a:r>
          </a:p>
        </p:txBody>
      </p:sp>
      <p:sp>
        <p:nvSpPr>
          <p:cNvPr id="7" name="Metin Yer Tutucusu 6">
            <a:extLst>
              <a:ext uri="{FF2B5EF4-FFF2-40B4-BE49-F238E27FC236}">
                <a16:creationId xmlns:a16="http://schemas.microsoft.com/office/drawing/2014/main" id="{92523157-52E2-4F89-B3C9-EA9FE7914B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64100" y="2876550"/>
            <a:ext cx="6332538" cy="3219450"/>
          </a:xfrm>
        </p:spPr>
        <p:txBody>
          <a:bodyPr rtlCol="0">
            <a:normAutofit/>
          </a:bodyPr>
          <a:lstStyle>
            <a:lvl1pPr marL="0" indent="0" algn="ctr">
              <a:buNone/>
              <a:defRPr sz="1900"/>
            </a:lvl1pPr>
            <a:lvl2pPr marL="360000" indent="0" algn="ctr">
              <a:buFont typeface="Arial" panose="020B0604020202020204" pitchFamily="34" charset="0"/>
              <a:buNone/>
              <a:defRPr/>
            </a:lvl2pPr>
            <a:lvl3pPr marL="720000" indent="0" algn="ctr">
              <a:buNone/>
              <a:defRPr/>
            </a:lvl3pPr>
            <a:lvl4pPr marL="1080000" indent="0" algn="ctr">
              <a:buFont typeface="Arial" panose="020B0604020202020204" pitchFamily="34" charset="0"/>
              <a:buNone/>
              <a:defRPr/>
            </a:lvl4pPr>
            <a:lvl5pPr marL="1440000" indent="0" algn="ctr">
              <a:buNone/>
              <a:defRPr/>
            </a:lvl5pPr>
          </a:lstStyle>
          <a:p>
            <a:pPr lvl="0" rtl="0"/>
            <a:r>
              <a:rPr lang="tr-TR" noProof="0"/>
              <a:t>Metni düzenlemek için tıklayın</a:t>
            </a:r>
          </a:p>
        </p:txBody>
      </p:sp>
      <p:sp>
        <p:nvSpPr>
          <p:cNvPr id="3" name="Tarih Yer Tutucusu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8000" y="6357167"/>
            <a:ext cx="1760150" cy="46166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tr-TR" noProof="0" dirty="0"/>
              <a:t>20XX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56725" y="6357600"/>
            <a:ext cx="3347285" cy="460800"/>
          </a:xfrm>
        </p:spPr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tr-TR" noProof="0" smtClean="0"/>
              <a:t>‹#›</a:t>
            </a:fld>
            <a:endParaRPr lang="tr-TR" noProof="0" dirty="0"/>
          </a:p>
        </p:txBody>
      </p:sp>
      <p:cxnSp>
        <p:nvCxnSpPr>
          <p:cNvPr id="91" name="Düz Bağlayıcı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41725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167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an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4707" y="536573"/>
            <a:ext cx="3856679" cy="1453003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Tarih Yer Tutucusu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tr-TR" noProof="0" dirty="0"/>
              <a:t>20XX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tr-TR" noProof="0" smtClean="0"/>
              <a:t>‹#›</a:t>
            </a:fld>
            <a:endParaRPr lang="tr-TR" noProof="0" dirty="0"/>
          </a:p>
        </p:txBody>
      </p:sp>
      <p:cxnSp>
        <p:nvCxnSpPr>
          <p:cNvPr id="91" name="Düz Bağlayıcı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43525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up 91">
            <a:extLst>
              <a:ext uri="{FF2B5EF4-FFF2-40B4-BE49-F238E27FC236}">
                <a16:creationId xmlns:a16="http://schemas.microsoft.com/office/drawing/2014/main" id="{6CA9855B-4072-4D45-821E-549FDF548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8958" y="457964"/>
            <a:ext cx="7681842" cy="5937065"/>
            <a:chOff x="28958" y="457964"/>
            <a:chExt cx="7681842" cy="5937065"/>
          </a:xfrm>
        </p:grpSpPr>
        <p:grpSp>
          <p:nvGrpSpPr>
            <p:cNvPr id="94" name="Grup 93">
              <a:extLst>
                <a:ext uri="{FF2B5EF4-FFF2-40B4-BE49-F238E27FC236}">
                  <a16:creationId xmlns:a16="http://schemas.microsoft.com/office/drawing/2014/main" id="{CD707C0C-4086-4F35-A8FC-A45D727AA6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8900000" flipH="1">
              <a:off x="3417239" y="1865958"/>
              <a:ext cx="1270000" cy="3384002"/>
              <a:chOff x="7920038" y="61913"/>
              <a:chExt cx="1270000" cy="3384002"/>
            </a:xfrm>
          </p:grpSpPr>
          <p:sp>
            <p:nvSpPr>
              <p:cNvPr id="195" name="Freeform 76">
                <a:extLst>
                  <a:ext uri="{FF2B5EF4-FFF2-40B4-BE49-F238E27FC236}">
                    <a16:creationId xmlns:a16="http://schemas.microsoft.com/office/drawing/2014/main" id="{3D21528F-9013-4CD7-9F7C-D3F3624881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7920038" y="61913"/>
                <a:ext cx="638175" cy="2843213"/>
              </a:xfrm>
              <a:custGeom>
                <a:avLst/>
                <a:gdLst>
                  <a:gd name="T0" fmla="*/ 0 w 134"/>
                  <a:gd name="T1" fmla="*/ 298 h 597"/>
                  <a:gd name="T2" fmla="*/ 134 w 134"/>
                  <a:gd name="T3" fmla="*/ 597 h 597"/>
                  <a:gd name="T4" fmla="*/ 134 w 134"/>
                  <a:gd name="T5" fmla="*/ 0 h 597"/>
                  <a:gd name="T6" fmla="*/ 0 w 134"/>
                  <a:gd name="T7" fmla="*/ 298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4" h="597">
                    <a:moveTo>
                      <a:pt x="0" y="298"/>
                    </a:moveTo>
                    <a:cubicBezTo>
                      <a:pt x="0" y="417"/>
                      <a:pt x="52" y="523"/>
                      <a:pt x="134" y="597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52" y="74"/>
                      <a:pt x="0" y="180"/>
                      <a:pt x="0" y="29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6" name="Freeform 77">
                <a:extLst>
                  <a:ext uri="{FF2B5EF4-FFF2-40B4-BE49-F238E27FC236}">
                    <a16:creationId xmlns:a16="http://schemas.microsoft.com/office/drawing/2014/main" id="{06A8F5A2-62EC-4CDC-945A-E6C50C86CA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8558213" y="61913"/>
                <a:ext cx="631825" cy="2843213"/>
              </a:xfrm>
              <a:custGeom>
                <a:avLst/>
                <a:gdLst>
                  <a:gd name="T0" fmla="*/ 0 w 133"/>
                  <a:gd name="T1" fmla="*/ 0 h 597"/>
                  <a:gd name="T2" fmla="*/ 0 w 133"/>
                  <a:gd name="T3" fmla="*/ 597 h 597"/>
                  <a:gd name="T4" fmla="*/ 133 w 133"/>
                  <a:gd name="T5" fmla="*/ 298 h 597"/>
                  <a:gd name="T6" fmla="*/ 0 w 133"/>
                  <a:gd name="T7" fmla="*/ 0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" h="597">
                    <a:moveTo>
                      <a:pt x="0" y="0"/>
                    </a:moveTo>
                    <a:cubicBezTo>
                      <a:pt x="0" y="597"/>
                      <a:pt x="0" y="597"/>
                      <a:pt x="0" y="597"/>
                    </a:cubicBezTo>
                    <a:cubicBezTo>
                      <a:pt x="82" y="523"/>
                      <a:pt x="133" y="417"/>
                      <a:pt x="133" y="298"/>
                    </a:cubicBezTo>
                    <a:cubicBezTo>
                      <a:pt x="133" y="180"/>
                      <a:pt x="82" y="74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>
                  <a:latin typeface="Calibri" panose="020F0502020204030204" pitchFamily="34" charset="0"/>
                </a:endParaRPr>
              </a:p>
            </p:txBody>
          </p:sp>
          <p:grpSp>
            <p:nvGrpSpPr>
              <p:cNvPr id="197" name="Grup 196">
                <a:extLst>
                  <a:ext uri="{FF2B5EF4-FFF2-40B4-BE49-F238E27FC236}">
                    <a16:creationId xmlns:a16="http://schemas.microsoft.com/office/drawing/2014/main" id="{9625C8AA-1597-4CED-8301-18D382EF0D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7934326" y="61915"/>
                <a:ext cx="1241425" cy="3384000"/>
                <a:chOff x="7934326" y="61915"/>
                <a:chExt cx="1241425" cy="3384000"/>
              </a:xfrm>
            </p:grpSpPr>
            <p:sp>
              <p:nvSpPr>
                <p:cNvPr id="198" name="Line 90">
                  <a:extLst>
                    <a:ext uri="{FF2B5EF4-FFF2-40B4-BE49-F238E27FC236}">
                      <a16:creationId xmlns:a16="http://schemas.microsoft.com/office/drawing/2014/main" id="{5DF95B35-23E9-4724-A4F8-8ED718B5DE7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8558213" y="61915"/>
                  <a:ext cx="0" cy="3384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noProof="0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99" name="Freeform 91">
                  <a:extLst>
                    <a:ext uri="{FF2B5EF4-FFF2-40B4-BE49-F238E27FC236}">
                      <a16:creationId xmlns:a16="http://schemas.microsoft.com/office/drawing/2014/main" id="{26C6754B-5776-451D-95ED-62AA4D0BAEF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8181976" y="523875"/>
                  <a:ext cx="747713" cy="376238"/>
                </a:xfrm>
                <a:custGeom>
                  <a:avLst/>
                  <a:gdLst>
                    <a:gd name="T0" fmla="*/ 471 w 471"/>
                    <a:gd name="T1" fmla="*/ 0 h 237"/>
                    <a:gd name="T2" fmla="*/ 237 w 471"/>
                    <a:gd name="T3" fmla="*/ 237 h 237"/>
                    <a:gd name="T4" fmla="*/ 0 w 471"/>
                    <a:gd name="T5" fmla="*/ 0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71" h="237">
                      <a:moveTo>
                        <a:pt x="471" y="0"/>
                      </a:moveTo>
                      <a:lnTo>
                        <a:pt x="237" y="23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noProof="0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00" name="Freeform 92">
                  <a:extLst>
                    <a:ext uri="{FF2B5EF4-FFF2-40B4-BE49-F238E27FC236}">
                      <a16:creationId xmlns:a16="http://schemas.microsoft.com/office/drawing/2014/main" id="{A345A289-8D6C-4886-B54C-3E0D26D176E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7977188" y="1028700"/>
                  <a:ext cx="1157288" cy="581025"/>
                </a:xfrm>
                <a:custGeom>
                  <a:avLst/>
                  <a:gdLst>
                    <a:gd name="T0" fmla="*/ 729 w 729"/>
                    <a:gd name="T1" fmla="*/ 0 h 366"/>
                    <a:gd name="T2" fmla="*/ 366 w 729"/>
                    <a:gd name="T3" fmla="*/ 366 h 366"/>
                    <a:gd name="T4" fmla="*/ 0 w 729"/>
                    <a:gd name="T5" fmla="*/ 0 h 3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29" h="366">
                      <a:moveTo>
                        <a:pt x="729" y="0"/>
                      </a:moveTo>
                      <a:lnTo>
                        <a:pt x="366" y="36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noProof="0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01" name="Freeform 93">
                  <a:extLst>
                    <a:ext uri="{FF2B5EF4-FFF2-40B4-BE49-F238E27FC236}">
                      <a16:creationId xmlns:a16="http://schemas.microsoft.com/office/drawing/2014/main" id="{5690D981-545B-4A73-A22E-6E701024AC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7934326" y="1700213"/>
                  <a:ext cx="1241425" cy="619125"/>
                </a:xfrm>
                <a:custGeom>
                  <a:avLst/>
                  <a:gdLst>
                    <a:gd name="T0" fmla="*/ 782 w 782"/>
                    <a:gd name="T1" fmla="*/ 0 h 390"/>
                    <a:gd name="T2" fmla="*/ 393 w 782"/>
                    <a:gd name="T3" fmla="*/ 390 h 390"/>
                    <a:gd name="T4" fmla="*/ 0 w 782"/>
                    <a:gd name="T5" fmla="*/ 0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82" h="390">
                      <a:moveTo>
                        <a:pt x="782" y="0"/>
                      </a:moveTo>
                      <a:lnTo>
                        <a:pt x="393" y="39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noProof="0" dirty="0">
                    <a:latin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95" name="Grup 94">
              <a:extLst>
                <a:ext uri="{FF2B5EF4-FFF2-40B4-BE49-F238E27FC236}">
                  <a16:creationId xmlns:a16="http://schemas.microsoft.com/office/drawing/2014/main" id="{FCB89D53-605D-4497-A82E-C5CB7B9AB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flipH="1">
              <a:off x="28958" y="457964"/>
              <a:ext cx="5539609" cy="5682348"/>
              <a:chOff x="6623433" y="457964"/>
              <a:chExt cx="5539609" cy="5682348"/>
            </a:xfrm>
          </p:grpSpPr>
          <p:grpSp>
            <p:nvGrpSpPr>
              <p:cNvPr id="146" name="Grup 145">
                <a:extLst>
                  <a:ext uri="{FF2B5EF4-FFF2-40B4-BE49-F238E27FC236}">
                    <a16:creationId xmlns:a16="http://schemas.microsoft.com/office/drawing/2014/main" id="{4200751B-2483-40F5-8C14-EF64034D45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173" name="Freeform 64">
                  <a:extLst>
                    <a:ext uri="{FF2B5EF4-FFF2-40B4-BE49-F238E27FC236}">
                      <a16:creationId xmlns:a16="http://schemas.microsoft.com/office/drawing/2014/main" id="{A9677C6B-C435-43E3-BF18-DC35709C97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noProof="0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74" name="Freeform 81">
                  <a:extLst>
                    <a:ext uri="{FF2B5EF4-FFF2-40B4-BE49-F238E27FC236}">
                      <a16:creationId xmlns:a16="http://schemas.microsoft.com/office/drawing/2014/main" id="{56E374F1-3376-4D82-B66C-A0588A30F02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noProof="0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75" name="Freeform 61">
                  <a:extLst>
                    <a:ext uri="{FF2B5EF4-FFF2-40B4-BE49-F238E27FC236}">
                      <a16:creationId xmlns:a16="http://schemas.microsoft.com/office/drawing/2014/main" id="{979B4E97-34CE-4034-8523-F1584A03448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noProof="0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76" name="Freeform 78">
                  <a:extLst>
                    <a:ext uri="{FF2B5EF4-FFF2-40B4-BE49-F238E27FC236}">
                      <a16:creationId xmlns:a16="http://schemas.microsoft.com/office/drawing/2014/main" id="{F4C4EFFF-E30B-4F0B-9ED4-FF63047DCBD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noProof="0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77" name="Freeform 84">
                  <a:extLst>
                    <a:ext uri="{FF2B5EF4-FFF2-40B4-BE49-F238E27FC236}">
                      <a16:creationId xmlns:a16="http://schemas.microsoft.com/office/drawing/2014/main" id="{173FDB7E-F5CA-497D-95CF-7A00D6789CF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noProof="0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78" name="Freeform 87">
                  <a:extLst>
                    <a:ext uri="{FF2B5EF4-FFF2-40B4-BE49-F238E27FC236}">
                      <a16:creationId xmlns:a16="http://schemas.microsoft.com/office/drawing/2014/main" id="{42266BB1-5605-4F64-B071-80A97BAD9C3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noProof="0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79" name="Freeform 60">
                  <a:extLst>
                    <a:ext uri="{FF2B5EF4-FFF2-40B4-BE49-F238E27FC236}">
                      <a16:creationId xmlns:a16="http://schemas.microsoft.com/office/drawing/2014/main" id="{90D15A2A-0F2D-4AB8-8252-303BA5DB3B0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noProof="0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80" name="Freeform 59">
                  <a:extLst>
                    <a:ext uri="{FF2B5EF4-FFF2-40B4-BE49-F238E27FC236}">
                      <a16:creationId xmlns:a16="http://schemas.microsoft.com/office/drawing/2014/main" id="{E676282C-5FCF-4E29-AE15-2545F1A685E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noProof="0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81" name="Freeform 62">
                  <a:extLst>
                    <a:ext uri="{FF2B5EF4-FFF2-40B4-BE49-F238E27FC236}">
                      <a16:creationId xmlns:a16="http://schemas.microsoft.com/office/drawing/2014/main" id="{AF7EC2A1-EAFC-4851-A4E3-47811C4456B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noProof="0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82" name="Freeform 65">
                  <a:extLst>
                    <a:ext uri="{FF2B5EF4-FFF2-40B4-BE49-F238E27FC236}">
                      <a16:creationId xmlns:a16="http://schemas.microsoft.com/office/drawing/2014/main" id="{6F9BD94B-F299-45D3-B66E-F20FBC9246D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noProof="0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83" name="Freeform 79">
                  <a:extLst>
                    <a:ext uri="{FF2B5EF4-FFF2-40B4-BE49-F238E27FC236}">
                      <a16:creationId xmlns:a16="http://schemas.microsoft.com/office/drawing/2014/main" id="{50E616C9-EAB1-4990-B569-17C6CB08891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noProof="0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84" name="Freeform 82">
                  <a:extLst>
                    <a:ext uri="{FF2B5EF4-FFF2-40B4-BE49-F238E27FC236}">
                      <a16:creationId xmlns:a16="http://schemas.microsoft.com/office/drawing/2014/main" id="{2F983FB0-2CC2-4D5F-A331-4130F138E91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noProof="0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85" name="Freeform 85">
                  <a:extLst>
                    <a:ext uri="{FF2B5EF4-FFF2-40B4-BE49-F238E27FC236}">
                      <a16:creationId xmlns:a16="http://schemas.microsoft.com/office/drawing/2014/main" id="{B1ABC269-0802-4C4A-9E57-6F876F122C8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noProof="0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86" name="Freeform 88">
                  <a:extLst>
                    <a:ext uri="{FF2B5EF4-FFF2-40B4-BE49-F238E27FC236}">
                      <a16:creationId xmlns:a16="http://schemas.microsoft.com/office/drawing/2014/main" id="{233153AF-C5CF-40DD-9E5E-9B84272F46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noProof="0" dirty="0">
                    <a:latin typeface="Calibri" panose="020F0502020204030204" pitchFamily="34" charset="0"/>
                  </a:endParaRPr>
                </a:p>
              </p:txBody>
            </p:sp>
            <p:grpSp>
              <p:nvGrpSpPr>
                <p:cNvPr id="187" name="Grup 186">
                  <a:extLst>
                    <a:ext uri="{FF2B5EF4-FFF2-40B4-BE49-F238E27FC236}">
                      <a16:creationId xmlns:a16="http://schemas.microsoft.com/office/drawing/2014/main" id="{95E220B7-17F2-4748-A337-3B8D5886038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188" name="Line 63">
                    <a:extLst>
                      <a:ext uri="{FF2B5EF4-FFF2-40B4-BE49-F238E27FC236}">
                        <a16:creationId xmlns:a16="http://schemas.microsoft.com/office/drawing/2014/main" id="{63DC02CB-E162-45FD-AF68-0A1DB537F40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tr-TR" noProof="0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89" name="Line 66">
                    <a:extLst>
                      <a:ext uri="{FF2B5EF4-FFF2-40B4-BE49-F238E27FC236}">
                        <a16:creationId xmlns:a16="http://schemas.microsoft.com/office/drawing/2014/main" id="{4D9CBADA-7016-4987-B723-F7AE8E2E574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tr-TR" noProof="0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90" name="Line 67">
                    <a:extLst>
                      <a:ext uri="{FF2B5EF4-FFF2-40B4-BE49-F238E27FC236}">
                        <a16:creationId xmlns:a16="http://schemas.microsoft.com/office/drawing/2014/main" id="{1DCEDCA0-F979-4B3C-A0CA-F98F2DEE8920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tr-TR" noProof="0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91" name="Line 80">
                    <a:extLst>
                      <a:ext uri="{FF2B5EF4-FFF2-40B4-BE49-F238E27FC236}">
                        <a16:creationId xmlns:a16="http://schemas.microsoft.com/office/drawing/2014/main" id="{1B701ADB-B6EB-4BED-8D15-F358A67EC9F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tr-TR" noProof="0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92" name="Line 83">
                    <a:extLst>
                      <a:ext uri="{FF2B5EF4-FFF2-40B4-BE49-F238E27FC236}">
                        <a16:creationId xmlns:a16="http://schemas.microsoft.com/office/drawing/2014/main" id="{239EB39D-EF7A-4284-83B8-904957045D8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tr-TR" noProof="0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93" name="Line 86">
                    <a:extLst>
                      <a:ext uri="{FF2B5EF4-FFF2-40B4-BE49-F238E27FC236}">
                        <a16:creationId xmlns:a16="http://schemas.microsoft.com/office/drawing/2014/main" id="{59413AC3-6F9D-431E-8136-F15C0FCA62A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tr-TR" noProof="0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94" name="Line 89">
                    <a:extLst>
                      <a:ext uri="{FF2B5EF4-FFF2-40B4-BE49-F238E27FC236}">
                        <a16:creationId xmlns:a16="http://schemas.microsoft.com/office/drawing/2014/main" id="{987DF8D6-E53D-4C41-B339-1E5094638FA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tr-TR" noProof="0" dirty="0">
                      <a:latin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147" name="Grup 146">
                <a:extLst>
                  <a:ext uri="{FF2B5EF4-FFF2-40B4-BE49-F238E27FC236}">
                    <a16:creationId xmlns:a16="http://schemas.microsoft.com/office/drawing/2014/main" id="{66036562-1199-405F-B95A-C3A543B5DB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65" name="Grup 164">
                  <a:extLst>
                    <a:ext uri="{FF2B5EF4-FFF2-40B4-BE49-F238E27FC236}">
                      <a16:creationId xmlns:a16="http://schemas.microsoft.com/office/drawing/2014/main" id="{C4C4997E-6944-4940-8B33-92DB90BCE3A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169" name="Düz Bağlayıcı 168">
                    <a:extLst>
                      <a:ext uri="{FF2B5EF4-FFF2-40B4-BE49-F238E27FC236}">
                        <a16:creationId xmlns:a16="http://schemas.microsoft.com/office/drawing/2014/main" id="{0A44DA53-5DA1-44E2-8EB4-F53CC84C9F2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Düz Bağlayıcı 169">
                    <a:extLst>
                      <a:ext uri="{FF2B5EF4-FFF2-40B4-BE49-F238E27FC236}">
                        <a16:creationId xmlns:a16="http://schemas.microsoft.com/office/drawing/2014/main" id="{F072B3FF-FEA5-46BC-8627-9B46C5F3967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1" name="Rectangle 30">
                    <a:extLst>
                      <a:ext uri="{FF2B5EF4-FFF2-40B4-BE49-F238E27FC236}">
                        <a16:creationId xmlns:a16="http://schemas.microsoft.com/office/drawing/2014/main" id="{FB18587D-1BDA-4D28-9B48-3C37C764B66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tr-TR" noProof="0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72" name="Rectangle 30">
                    <a:extLst>
                      <a:ext uri="{FF2B5EF4-FFF2-40B4-BE49-F238E27FC236}">
                        <a16:creationId xmlns:a16="http://schemas.microsoft.com/office/drawing/2014/main" id="{8CFE033B-F34F-4836-B6F3-93E6C7D9C5C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tr-TR" noProof="0" dirty="0"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66" name="Grup 165">
                  <a:extLst>
                    <a:ext uri="{FF2B5EF4-FFF2-40B4-BE49-F238E27FC236}">
                      <a16:creationId xmlns:a16="http://schemas.microsoft.com/office/drawing/2014/main" id="{07F79761-CFAA-4330-8067-31EC1DC3E16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167" name="Freeform: Shape 166">
                    <a:extLst>
                      <a:ext uri="{FF2B5EF4-FFF2-40B4-BE49-F238E27FC236}">
                        <a16:creationId xmlns:a16="http://schemas.microsoft.com/office/drawing/2014/main" id="{8A0BC496-427B-4836-B989-97B0673D8F5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tr-TR" noProof="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68" name="Freeform: Shape 167">
                    <a:extLst>
                      <a:ext uri="{FF2B5EF4-FFF2-40B4-BE49-F238E27FC236}">
                        <a16:creationId xmlns:a16="http://schemas.microsoft.com/office/drawing/2014/main" id="{A0D554E1-33ED-415C-BF15-FC38D2E33C7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tr-TR" noProof="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148" name="Grup 147">
                <a:extLst>
                  <a:ext uri="{FF2B5EF4-FFF2-40B4-BE49-F238E27FC236}">
                    <a16:creationId xmlns:a16="http://schemas.microsoft.com/office/drawing/2014/main" id="{D1F1EE7D-C5FF-46EA-AB9C-94E1F2D9B7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61" name="Grup 160">
                  <a:extLst>
                    <a:ext uri="{FF2B5EF4-FFF2-40B4-BE49-F238E27FC236}">
                      <a16:creationId xmlns:a16="http://schemas.microsoft.com/office/drawing/2014/main" id="{2AC2FE37-AED7-4C81-A52E-FD105C1BDA8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63" name="Freeform 68">
                    <a:extLst>
                      <a:ext uri="{FF2B5EF4-FFF2-40B4-BE49-F238E27FC236}">
                        <a16:creationId xmlns:a16="http://schemas.microsoft.com/office/drawing/2014/main" id="{AB34FC05-3259-4BE2-8DA9-91435FAFCE7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tr-TR" noProof="0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64" name="Freeform 69">
                    <a:extLst>
                      <a:ext uri="{FF2B5EF4-FFF2-40B4-BE49-F238E27FC236}">
                        <a16:creationId xmlns:a16="http://schemas.microsoft.com/office/drawing/2014/main" id="{AC11598E-3FD2-47F3-8E57-D5D6130DBC3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tr-TR" noProof="0" dirty="0">
                      <a:latin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62" name="Line 70">
                  <a:extLst>
                    <a:ext uri="{FF2B5EF4-FFF2-40B4-BE49-F238E27FC236}">
                      <a16:creationId xmlns:a16="http://schemas.microsoft.com/office/drawing/2014/main" id="{37D098FA-73CF-44E6-B612-7DE664E5DE0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noProof="0" dirty="0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49" name="Grup 148">
                <a:extLst>
                  <a:ext uri="{FF2B5EF4-FFF2-40B4-BE49-F238E27FC236}">
                    <a16:creationId xmlns:a16="http://schemas.microsoft.com/office/drawing/2014/main" id="{66672930-1A30-4508-A9D2-FA4271C6B1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11158635" y="5515533"/>
                <a:ext cx="317159" cy="932400"/>
                <a:chOff x="6376988" y="280988"/>
                <a:chExt cx="633413" cy="1862138"/>
              </a:xfrm>
            </p:grpSpPr>
            <p:sp>
              <p:nvSpPr>
                <p:cNvPr id="158" name="Freeform 68">
                  <a:extLst>
                    <a:ext uri="{FF2B5EF4-FFF2-40B4-BE49-F238E27FC236}">
                      <a16:creationId xmlns:a16="http://schemas.microsoft.com/office/drawing/2014/main" id="{174F3D5B-9943-4A8B-8699-ABB2B7991B8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376988" y="280988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noProof="0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59" name="Freeform 69">
                  <a:extLst>
                    <a:ext uri="{FF2B5EF4-FFF2-40B4-BE49-F238E27FC236}">
                      <a16:creationId xmlns:a16="http://schemas.microsoft.com/office/drawing/2014/main" id="{6834DCA2-951C-4A9B-8490-5C7BD0FFBB9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696076" y="280988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noProof="0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60" name="Line 70">
                  <a:extLst>
                    <a:ext uri="{FF2B5EF4-FFF2-40B4-BE49-F238E27FC236}">
                      <a16:creationId xmlns:a16="http://schemas.microsoft.com/office/drawing/2014/main" id="{316B6CF4-BCF3-4765-B744-A1EB5A76D33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696076" y="280988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noProof="0" dirty="0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50" name="Grup 149">
                <a:extLst>
                  <a:ext uri="{FF2B5EF4-FFF2-40B4-BE49-F238E27FC236}">
                    <a16:creationId xmlns:a16="http://schemas.microsoft.com/office/drawing/2014/main" id="{BAD99054-FC47-4391-9369-B309A0AA25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51633" y="4274501"/>
                <a:ext cx="903599" cy="2160000"/>
                <a:chOff x="9057947" y="3423463"/>
                <a:chExt cx="903599" cy="2160000"/>
              </a:xfrm>
            </p:grpSpPr>
            <p:grpSp>
              <p:nvGrpSpPr>
                <p:cNvPr id="151" name="Grup 150">
                  <a:extLst>
                    <a:ext uri="{FF2B5EF4-FFF2-40B4-BE49-F238E27FC236}">
                      <a16:creationId xmlns:a16="http://schemas.microsoft.com/office/drawing/2014/main" id="{1A1CDB94-FE6F-4AAC-94D9-DDCEC703B12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057947" y="3432856"/>
                  <a:ext cx="903599" cy="1872461"/>
                  <a:chOff x="10538626" y="3165838"/>
                  <a:chExt cx="936000" cy="1939601"/>
                </a:xfrm>
              </p:grpSpPr>
              <p:sp>
                <p:nvSpPr>
                  <p:cNvPr id="156" name="Freeform: Shape 155">
                    <a:extLst>
                      <a:ext uri="{FF2B5EF4-FFF2-40B4-BE49-F238E27FC236}">
                        <a16:creationId xmlns:a16="http://schemas.microsoft.com/office/drawing/2014/main" id="{99B22DCB-54E6-4769-9DD7-3736B4041B2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538626" y="3183996"/>
                    <a:ext cx="453600" cy="1920288"/>
                  </a:xfrm>
                  <a:custGeom>
                    <a:avLst/>
                    <a:gdLst>
                      <a:gd name="connsiteX0" fmla="*/ 453600 w 453600"/>
                      <a:gd name="connsiteY0" fmla="*/ 0 h 1920288"/>
                      <a:gd name="connsiteX1" fmla="*/ 453600 w 453600"/>
                      <a:gd name="connsiteY1" fmla="*/ 1920288 h 1920288"/>
                      <a:gd name="connsiteX2" fmla="*/ 384059 w 453600"/>
                      <a:gd name="connsiteY2" fmla="*/ 1914152 h 1920288"/>
                      <a:gd name="connsiteX3" fmla="*/ 9354 w 453600"/>
                      <a:gd name="connsiteY3" fmla="*/ 1548700 h 1920288"/>
                      <a:gd name="connsiteX4" fmla="*/ 0 w 453600"/>
                      <a:gd name="connsiteY4" fmla="*/ 1455902 h 1920288"/>
                      <a:gd name="connsiteX5" fmla="*/ 146 w 453600"/>
                      <a:gd name="connsiteY5" fmla="*/ 1451885 h 1920288"/>
                      <a:gd name="connsiteX6" fmla="*/ 145 w 453600"/>
                      <a:gd name="connsiteY6" fmla="*/ 1451885 h 1920288"/>
                      <a:gd name="connsiteX7" fmla="*/ 7358 w 453600"/>
                      <a:gd name="connsiteY7" fmla="*/ 1253678 h 1920288"/>
                      <a:gd name="connsiteX8" fmla="*/ 424671 w 453600"/>
                      <a:gd name="connsiteY8" fmla="*/ 36480 h 1920288"/>
                      <a:gd name="connsiteX9" fmla="*/ 453600 w 453600"/>
                      <a:gd name="connsiteY9" fmla="*/ 0 h 1920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3600" h="1920288">
                        <a:moveTo>
                          <a:pt x="453600" y="0"/>
                        </a:moveTo>
                        <a:lnTo>
                          <a:pt x="453600" y="1920288"/>
                        </a:lnTo>
                        <a:lnTo>
                          <a:pt x="384059" y="1914152"/>
                        </a:lnTo>
                        <a:cubicBezTo>
                          <a:pt x="196308" y="1880615"/>
                          <a:pt x="47443" y="1734834"/>
                          <a:pt x="9354" y="1548700"/>
                        </a:cubicBezTo>
                        <a:lnTo>
                          <a:pt x="0" y="1455902"/>
                        </a:lnTo>
                        <a:lnTo>
                          <a:pt x="146" y="1451885"/>
                        </a:lnTo>
                        <a:lnTo>
                          <a:pt x="145" y="1451885"/>
                        </a:lnTo>
                        <a:lnTo>
                          <a:pt x="7358" y="1253678"/>
                        </a:lnTo>
                        <a:cubicBezTo>
                          <a:pt x="42019" y="780132"/>
                          <a:pt x="195015" y="355125"/>
                          <a:pt x="424671" y="36480"/>
                        </a:cubicBezTo>
                        <a:lnTo>
                          <a:pt x="45360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tr-TR" noProof="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57" name="Freeform: Shape 156">
                    <a:extLst>
                      <a:ext uri="{FF2B5EF4-FFF2-40B4-BE49-F238E27FC236}">
                        <a16:creationId xmlns:a16="http://schemas.microsoft.com/office/drawing/2014/main" id="{67DA3C33-5733-4571-AD7C-F9D7447D184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992226" y="3165838"/>
                    <a:ext cx="482400" cy="1939601"/>
                  </a:xfrm>
                  <a:custGeom>
                    <a:avLst/>
                    <a:gdLst>
                      <a:gd name="connsiteX0" fmla="*/ 14399 w 482400"/>
                      <a:gd name="connsiteY0" fmla="*/ 0 h 1939601"/>
                      <a:gd name="connsiteX1" fmla="*/ 14399 w 482400"/>
                      <a:gd name="connsiteY1" fmla="*/ 689615 h 1939601"/>
                      <a:gd name="connsiteX2" fmla="*/ 14400 w 482400"/>
                      <a:gd name="connsiteY2" fmla="*/ 689615 h 1939601"/>
                      <a:gd name="connsiteX3" fmla="*/ 14401 w 482400"/>
                      <a:gd name="connsiteY3" fmla="*/ 689615 h 1939601"/>
                      <a:gd name="connsiteX4" fmla="*/ 14401 w 482400"/>
                      <a:gd name="connsiteY4" fmla="*/ 0 h 1939601"/>
                      <a:gd name="connsiteX5" fmla="*/ 57729 w 482400"/>
                      <a:gd name="connsiteY5" fmla="*/ 54638 h 1939601"/>
                      <a:gd name="connsiteX6" fmla="*/ 475042 w 482400"/>
                      <a:gd name="connsiteY6" fmla="*/ 1271836 h 1939601"/>
                      <a:gd name="connsiteX7" fmla="*/ 482255 w 482400"/>
                      <a:gd name="connsiteY7" fmla="*/ 1470043 h 1939601"/>
                      <a:gd name="connsiteX8" fmla="*/ 482254 w 482400"/>
                      <a:gd name="connsiteY8" fmla="*/ 1470043 h 1939601"/>
                      <a:gd name="connsiteX9" fmla="*/ 482400 w 482400"/>
                      <a:gd name="connsiteY9" fmla="*/ 1474060 h 1939601"/>
                      <a:gd name="connsiteX10" fmla="*/ 473046 w 482400"/>
                      <a:gd name="connsiteY10" fmla="*/ 1566858 h 1939601"/>
                      <a:gd name="connsiteX11" fmla="*/ 15706 w 482400"/>
                      <a:gd name="connsiteY11" fmla="*/ 1939601 h 1939601"/>
                      <a:gd name="connsiteX12" fmla="*/ 14400 w 482400"/>
                      <a:gd name="connsiteY12" fmla="*/ 1939469 h 1939601"/>
                      <a:gd name="connsiteX13" fmla="*/ 13094 w 482400"/>
                      <a:gd name="connsiteY13" fmla="*/ 1939601 h 1939601"/>
                      <a:gd name="connsiteX14" fmla="*/ 0 w 482400"/>
                      <a:gd name="connsiteY14" fmla="*/ 1938446 h 1939601"/>
                      <a:gd name="connsiteX15" fmla="*/ 0 w 482400"/>
                      <a:gd name="connsiteY15" fmla="*/ 18158 h 1939601"/>
                      <a:gd name="connsiteX16" fmla="*/ 14399 w 482400"/>
                      <a:gd name="connsiteY16" fmla="*/ 0 h 1939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82400" h="1939601">
                        <a:moveTo>
                          <a:pt x="14399" y="0"/>
                        </a:moveTo>
                        <a:lnTo>
                          <a:pt x="14399" y="689615"/>
                        </a:lnTo>
                        <a:lnTo>
                          <a:pt x="14400" y="689615"/>
                        </a:lnTo>
                        <a:lnTo>
                          <a:pt x="14401" y="689615"/>
                        </a:lnTo>
                        <a:lnTo>
                          <a:pt x="14401" y="0"/>
                        </a:lnTo>
                        <a:lnTo>
                          <a:pt x="57729" y="54638"/>
                        </a:lnTo>
                        <a:cubicBezTo>
                          <a:pt x="287385" y="373283"/>
                          <a:pt x="440381" y="798290"/>
                          <a:pt x="475042" y="1271836"/>
                        </a:cubicBezTo>
                        <a:lnTo>
                          <a:pt x="482255" y="1470043"/>
                        </a:lnTo>
                        <a:lnTo>
                          <a:pt x="482254" y="1470043"/>
                        </a:lnTo>
                        <a:lnTo>
                          <a:pt x="482400" y="1474060"/>
                        </a:lnTo>
                        <a:lnTo>
                          <a:pt x="473046" y="1566858"/>
                        </a:lnTo>
                        <a:cubicBezTo>
                          <a:pt x="429516" y="1779582"/>
                          <a:pt x="241298" y="1939601"/>
                          <a:pt x="15706" y="1939601"/>
                        </a:cubicBezTo>
                        <a:lnTo>
                          <a:pt x="14400" y="1939469"/>
                        </a:lnTo>
                        <a:lnTo>
                          <a:pt x="13094" y="1939601"/>
                        </a:lnTo>
                        <a:lnTo>
                          <a:pt x="0" y="1938446"/>
                        </a:lnTo>
                        <a:lnTo>
                          <a:pt x="0" y="18158"/>
                        </a:lnTo>
                        <a:lnTo>
                          <a:pt x="14399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tr-TR" noProof="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52" name="Grup 151">
                  <a:extLst>
                    <a:ext uri="{FF2B5EF4-FFF2-40B4-BE49-F238E27FC236}">
                      <a16:creationId xmlns:a16="http://schemas.microsoft.com/office/drawing/2014/main" id="{DEACDE3F-3571-479B-8545-A0EB157DFB7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210264" y="3423463"/>
                  <a:ext cx="597126" cy="2160000"/>
                  <a:chOff x="9210264" y="3423463"/>
                  <a:chExt cx="597126" cy="2160000"/>
                </a:xfrm>
              </p:grpSpPr>
              <p:cxnSp>
                <p:nvCxnSpPr>
                  <p:cNvPr id="153" name="Düz Bağlayıcı 152">
                    <a:extLst>
                      <a:ext uri="{FF2B5EF4-FFF2-40B4-BE49-F238E27FC236}">
                        <a16:creationId xmlns:a16="http://schemas.microsoft.com/office/drawing/2014/main" id="{0EBC688C-242B-4AF8-9A28-74C5D3A7DD7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>
                    <a:off x="9508827" y="3423463"/>
                    <a:ext cx="0" cy="216000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4" name="Rectangle 5">
                    <a:extLst>
                      <a:ext uri="{FF2B5EF4-FFF2-40B4-BE49-F238E27FC236}">
                        <a16:creationId xmlns:a16="http://schemas.microsoft.com/office/drawing/2014/main" id="{C4C8C45C-CEB8-4DEA-A7C9-8028747D4C2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10264" y="4162845"/>
                    <a:ext cx="597126" cy="597126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tr-TR" noProof="0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55" name="Rectangle 5">
                    <a:extLst>
                      <a:ext uri="{FF2B5EF4-FFF2-40B4-BE49-F238E27FC236}">
                        <a16:creationId xmlns:a16="http://schemas.microsoft.com/office/drawing/2014/main" id="{7FC624AF-D992-41C1-A403-A0A4731BE06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97710" y="3747070"/>
                    <a:ext cx="422234" cy="422234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tr-TR" noProof="0" dirty="0">
                      <a:latin typeface="Calibri" panose="020F0502020204030204" pitchFamily="34" charset="0"/>
                    </a:endParaRPr>
                  </a:p>
                </p:txBody>
              </p:sp>
            </p:grpSp>
          </p:grpSp>
        </p:grpSp>
        <p:grpSp>
          <p:nvGrpSpPr>
            <p:cNvPr id="96" name="Grup 95">
              <a:extLst>
                <a:ext uri="{FF2B5EF4-FFF2-40B4-BE49-F238E27FC236}">
                  <a16:creationId xmlns:a16="http://schemas.microsoft.com/office/drawing/2014/main" id="{F63171A4-E846-4A64-8292-3ED3583B6D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 flipH="1">
              <a:off x="2171191" y="712681"/>
              <a:ext cx="5539609" cy="5682348"/>
              <a:chOff x="6623433" y="457964"/>
              <a:chExt cx="5539609" cy="5682348"/>
            </a:xfrm>
          </p:grpSpPr>
          <p:grpSp>
            <p:nvGrpSpPr>
              <p:cNvPr id="97" name="Grup 96">
                <a:extLst>
                  <a:ext uri="{FF2B5EF4-FFF2-40B4-BE49-F238E27FC236}">
                    <a16:creationId xmlns:a16="http://schemas.microsoft.com/office/drawing/2014/main" id="{E59C66F3-BAB8-46AB-849B-0BC14A74B8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124" name="Freeform 64">
                  <a:extLst>
                    <a:ext uri="{FF2B5EF4-FFF2-40B4-BE49-F238E27FC236}">
                      <a16:creationId xmlns:a16="http://schemas.microsoft.com/office/drawing/2014/main" id="{68CD087B-52FF-4F11-A251-6F6A6B9093A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noProof="0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5" name="Freeform 81">
                  <a:extLst>
                    <a:ext uri="{FF2B5EF4-FFF2-40B4-BE49-F238E27FC236}">
                      <a16:creationId xmlns:a16="http://schemas.microsoft.com/office/drawing/2014/main" id="{7FD7CD23-A1FC-41E8-A563-0B0A87A8FC8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noProof="0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6" name="Freeform 61">
                  <a:extLst>
                    <a:ext uri="{FF2B5EF4-FFF2-40B4-BE49-F238E27FC236}">
                      <a16:creationId xmlns:a16="http://schemas.microsoft.com/office/drawing/2014/main" id="{A3A34481-695D-470B-9A01-A047EAA615B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noProof="0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7" name="Freeform 78">
                  <a:extLst>
                    <a:ext uri="{FF2B5EF4-FFF2-40B4-BE49-F238E27FC236}">
                      <a16:creationId xmlns:a16="http://schemas.microsoft.com/office/drawing/2014/main" id="{5B26EEFA-6CAA-4BF6-B4BD-7C083D59BF3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noProof="0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8" name="Freeform 84">
                  <a:extLst>
                    <a:ext uri="{FF2B5EF4-FFF2-40B4-BE49-F238E27FC236}">
                      <a16:creationId xmlns:a16="http://schemas.microsoft.com/office/drawing/2014/main" id="{61976329-310A-4F70-B22C-F032D4BF7E3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noProof="0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9" name="Freeform 87">
                  <a:extLst>
                    <a:ext uri="{FF2B5EF4-FFF2-40B4-BE49-F238E27FC236}">
                      <a16:creationId xmlns:a16="http://schemas.microsoft.com/office/drawing/2014/main" id="{0A0DA1ED-70C5-4D8F-B61F-F6E9E07D595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noProof="0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0" name="Freeform 60">
                  <a:extLst>
                    <a:ext uri="{FF2B5EF4-FFF2-40B4-BE49-F238E27FC236}">
                      <a16:creationId xmlns:a16="http://schemas.microsoft.com/office/drawing/2014/main" id="{EDF58541-8ECC-487F-96C7-3267D0F9C8C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noProof="0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1" name="Freeform 59">
                  <a:extLst>
                    <a:ext uri="{FF2B5EF4-FFF2-40B4-BE49-F238E27FC236}">
                      <a16:creationId xmlns:a16="http://schemas.microsoft.com/office/drawing/2014/main" id="{D1DAAA62-5552-4436-97D9-353F629E8AB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noProof="0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2" name="Freeform 62">
                  <a:extLst>
                    <a:ext uri="{FF2B5EF4-FFF2-40B4-BE49-F238E27FC236}">
                      <a16:creationId xmlns:a16="http://schemas.microsoft.com/office/drawing/2014/main" id="{EBA1BB6B-72EF-4525-89A1-FC5BE70D71B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noProof="0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3" name="Freeform 65">
                  <a:extLst>
                    <a:ext uri="{FF2B5EF4-FFF2-40B4-BE49-F238E27FC236}">
                      <a16:creationId xmlns:a16="http://schemas.microsoft.com/office/drawing/2014/main" id="{D3BD4012-93F7-424A-9146-8E7E831D9E7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noProof="0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4" name="Freeform 79">
                  <a:extLst>
                    <a:ext uri="{FF2B5EF4-FFF2-40B4-BE49-F238E27FC236}">
                      <a16:creationId xmlns:a16="http://schemas.microsoft.com/office/drawing/2014/main" id="{A2E36983-6A8E-4C78-AA27-363C0D676C8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noProof="0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5" name="Freeform 82">
                  <a:extLst>
                    <a:ext uri="{FF2B5EF4-FFF2-40B4-BE49-F238E27FC236}">
                      <a16:creationId xmlns:a16="http://schemas.microsoft.com/office/drawing/2014/main" id="{AB2380FC-F201-44F0-A531-1402201E4EB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noProof="0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6" name="Freeform 85">
                  <a:extLst>
                    <a:ext uri="{FF2B5EF4-FFF2-40B4-BE49-F238E27FC236}">
                      <a16:creationId xmlns:a16="http://schemas.microsoft.com/office/drawing/2014/main" id="{737C3A27-BD47-4E93-A1E3-33B902DD068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noProof="0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7" name="Freeform 88">
                  <a:extLst>
                    <a:ext uri="{FF2B5EF4-FFF2-40B4-BE49-F238E27FC236}">
                      <a16:creationId xmlns:a16="http://schemas.microsoft.com/office/drawing/2014/main" id="{C257BCC6-B88D-4C3B-BEFD-25D320F39C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noProof="0" dirty="0">
                    <a:latin typeface="Calibri" panose="020F0502020204030204" pitchFamily="34" charset="0"/>
                  </a:endParaRPr>
                </a:p>
              </p:txBody>
            </p:sp>
            <p:grpSp>
              <p:nvGrpSpPr>
                <p:cNvPr id="138" name="Grup 137">
                  <a:extLst>
                    <a:ext uri="{FF2B5EF4-FFF2-40B4-BE49-F238E27FC236}">
                      <a16:creationId xmlns:a16="http://schemas.microsoft.com/office/drawing/2014/main" id="{0519964D-597A-4E0C-B66C-89D30B8582B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139" name="Line 63">
                    <a:extLst>
                      <a:ext uri="{FF2B5EF4-FFF2-40B4-BE49-F238E27FC236}">
                        <a16:creationId xmlns:a16="http://schemas.microsoft.com/office/drawing/2014/main" id="{A31BADE6-3732-4787-8841-96E8F05C0A9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tr-TR" noProof="0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40" name="Line 66">
                    <a:extLst>
                      <a:ext uri="{FF2B5EF4-FFF2-40B4-BE49-F238E27FC236}">
                        <a16:creationId xmlns:a16="http://schemas.microsoft.com/office/drawing/2014/main" id="{447ED593-61E3-4BD7-8984-7FE5621549D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tr-TR" noProof="0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41" name="Line 67">
                    <a:extLst>
                      <a:ext uri="{FF2B5EF4-FFF2-40B4-BE49-F238E27FC236}">
                        <a16:creationId xmlns:a16="http://schemas.microsoft.com/office/drawing/2014/main" id="{6AD98272-0FC0-49AC-9877-8D2BAA5148B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tr-TR" noProof="0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42" name="Line 80">
                    <a:extLst>
                      <a:ext uri="{FF2B5EF4-FFF2-40B4-BE49-F238E27FC236}">
                        <a16:creationId xmlns:a16="http://schemas.microsoft.com/office/drawing/2014/main" id="{D54770D9-48C7-4C76-9F40-65C9B9C05CE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tr-TR" noProof="0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43" name="Line 83">
                    <a:extLst>
                      <a:ext uri="{FF2B5EF4-FFF2-40B4-BE49-F238E27FC236}">
                        <a16:creationId xmlns:a16="http://schemas.microsoft.com/office/drawing/2014/main" id="{4B9C1A3A-3DED-4CC1-820C-16B358DF9EC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tr-TR" noProof="0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44" name="Line 86">
                    <a:extLst>
                      <a:ext uri="{FF2B5EF4-FFF2-40B4-BE49-F238E27FC236}">
                        <a16:creationId xmlns:a16="http://schemas.microsoft.com/office/drawing/2014/main" id="{2404A56E-8A81-48CB-9AC4-2CB6EA55DD7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tr-TR" noProof="0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45" name="Line 89">
                    <a:extLst>
                      <a:ext uri="{FF2B5EF4-FFF2-40B4-BE49-F238E27FC236}">
                        <a16:creationId xmlns:a16="http://schemas.microsoft.com/office/drawing/2014/main" id="{6D6A743B-85A5-41A8-9664-D654620D25D3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tr-TR" noProof="0" dirty="0">
                      <a:latin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98" name="Grup 97">
                <a:extLst>
                  <a:ext uri="{FF2B5EF4-FFF2-40B4-BE49-F238E27FC236}">
                    <a16:creationId xmlns:a16="http://schemas.microsoft.com/office/drawing/2014/main" id="{23DAD9FD-AF99-4D89-9BC8-E6739BD17A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16" name="Grup 115">
                  <a:extLst>
                    <a:ext uri="{FF2B5EF4-FFF2-40B4-BE49-F238E27FC236}">
                      <a16:creationId xmlns:a16="http://schemas.microsoft.com/office/drawing/2014/main" id="{D7170781-0173-4FAB-8358-42C469FC51A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120" name="Düz Bağlayıcı 119">
                    <a:extLst>
                      <a:ext uri="{FF2B5EF4-FFF2-40B4-BE49-F238E27FC236}">
                        <a16:creationId xmlns:a16="http://schemas.microsoft.com/office/drawing/2014/main" id="{03C55E22-B879-4AE0-BC46-BA8A4E950C50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Düz Bağlayıcı 120">
                    <a:extLst>
                      <a:ext uri="{FF2B5EF4-FFF2-40B4-BE49-F238E27FC236}">
                        <a16:creationId xmlns:a16="http://schemas.microsoft.com/office/drawing/2014/main" id="{AA07E073-1978-4DCC-9E5C-FF89EF524BF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2" name="Rectangle 30">
                    <a:extLst>
                      <a:ext uri="{FF2B5EF4-FFF2-40B4-BE49-F238E27FC236}">
                        <a16:creationId xmlns:a16="http://schemas.microsoft.com/office/drawing/2014/main" id="{5691F80E-D2E0-4E78-AA76-8D827AE4101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tr-TR" noProof="0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23" name="Rectangle 30">
                    <a:extLst>
                      <a:ext uri="{FF2B5EF4-FFF2-40B4-BE49-F238E27FC236}">
                        <a16:creationId xmlns:a16="http://schemas.microsoft.com/office/drawing/2014/main" id="{E34C55D1-5C55-44D3-9C26-E1951DA3937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tr-TR" noProof="0" dirty="0"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17" name="Grup 116">
                  <a:extLst>
                    <a:ext uri="{FF2B5EF4-FFF2-40B4-BE49-F238E27FC236}">
                      <a16:creationId xmlns:a16="http://schemas.microsoft.com/office/drawing/2014/main" id="{4C9CB0E6-07EF-4140-926D-D380C1A88EB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118" name="Freeform: Shape 117">
                    <a:extLst>
                      <a:ext uri="{FF2B5EF4-FFF2-40B4-BE49-F238E27FC236}">
                        <a16:creationId xmlns:a16="http://schemas.microsoft.com/office/drawing/2014/main" id="{263BBD78-504D-435B-8933-2C460DC38E7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tr-TR" noProof="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19" name="Freeform: Shape 118">
                    <a:extLst>
                      <a:ext uri="{FF2B5EF4-FFF2-40B4-BE49-F238E27FC236}">
                        <a16:creationId xmlns:a16="http://schemas.microsoft.com/office/drawing/2014/main" id="{1AD78D29-1FCF-4E88-A958-924F701D5E4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tr-TR" noProof="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99" name="Grup 98">
                <a:extLst>
                  <a:ext uri="{FF2B5EF4-FFF2-40B4-BE49-F238E27FC236}">
                    <a16:creationId xmlns:a16="http://schemas.microsoft.com/office/drawing/2014/main" id="{EA551A3F-69EF-45CC-87F7-867808A3FA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12" name="Grup 111">
                  <a:extLst>
                    <a:ext uri="{FF2B5EF4-FFF2-40B4-BE49-F238E27FC236}">
                      <a16:creationId xmlns:a16="http://schemas.microsoft.com/office/drawing/2014/main" id="{12724B09-E74E-49FA-BB5D-583BB89B798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14" name="Freeform 68">
                    <a:extLst>
                      <a:ext uri="{FF2B5EF4-FFF2-40B4-BE49-F238E27FC236}">
                        <a16:creationId xmlns:a16="http://schemas.microsoft.com/office/drawing/2014/main" id="{DA2788BF-64AD-4328-8CB9-8C2C98CF54E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tr-TR" noProof="0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15" name="Freeform 69">
                    <a:extLst>
                      <a:ext uri="{FF2B5EF4-FFF2-40B4-BE49-F238E27FC236}">
                        <a16:creationId xmlns:a16="http://schemas.microsoft.com/office/drawing/2014/main" id="{D9591CB5-16C9-44FC-B125-529D33F91BF0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tr-TR" noProof="0" dirty="0">
                      <a:latin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13" name="Line 70">
                  <a:extLst>
                    <a:ext uri="{FF2B5EF4-FFF2-40B4-BE49-F238E27FC236}">
                      <a16:creationId xmlns:a16="http://schemas.microsoft.com/office/drawing/2014/main" id="{4F82A945-38F0-45AF-A28A-C6A0E6A2E7F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noProof="0" dirty="0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00" name="Grup 99">
                <a:extLst>
                  <a:ext uri="{FF2B5EF4-FFF2-40B4-BE49-F238E27FC236}">
                    <a16:creationId xmlns:a16="http://schemas.microsoft.com/office/drawing/2014/main" id="{80FA6744-F48F-4652-86E5-BA3ABEF322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11158635" y="5515533"/>
                <a:ext cx="317159" cy="932400"/>
                <a:chOff x="6376988" y="280988"/>
                <a:chExt cx="633413" cy="1862138"/>
              </a:xfrm>
            </p:grpSpPr>
            <p:sp>
              <p:nvSpPr>
                <p:cNvPr id="109" name="Freeform 68">
                  <a:extLst>
                    <a:ext uri="{FF2B5EF4-FFF2-40B4-BE49-F238E27FC236}">
                      <a16:creationId xmlns:a16="http://schemas.microsoft.com/office/drawing/2014/main" id="{FAC3DEAD-5797-4CA1-A8F2-3F487AAC6B1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376988" y="280988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noProof="0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0" name="Freeform 69">
                  <a:extLst>
                    <a:ext uri="{FF2B5EF4-FFF2-40B4-BE49-F238E27FC236}">
                      <a16:creationId xmlns:a16="http://schemas.microsoft.com/office/drawing/2014/main" id="{F9AF9D64-C9FB-4D32-993D-3423A2E55EE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696076" y="280988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noProof="0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1" name="Line 70">
                  <a:extLst>
                    <a:ext uri="{FF2B5EF4-FFF2-40B4-BE49-F238E27FC236}">
                      <a16:creationId xmlns:a16="http://schemas.microsoft.com/office/drawing/2014/main" id="{9097AC72-422F-4CE0-A772-A63E2294ACD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696076" y="280988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noProof="0" dirty="0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01" name="Grup 100">
                <a:extLst>
                  <a:ext uri="{FF2B5EF4-FFF2-40B4-BE49-F238E27FC236}">
                    <a16:creationId xmlns:a16="http://schemas.microsoft.com/office/drawing/2014/main" id="{1A6B3F4D-48A0-4FC2-8720-2606D6AA04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51633" y="4274501"/>
                <a:ext cx="903599" cy="2160000"/>
                <a:chOff x="9057947" y="3423463"/>
                <a:chExt cx="903599" cy="2160000"/>
              </a:xfrm>
            </p:grpSpPr>
            <p:grpSp>
              <p:nvGrpSpPr>
                <p:cNvPr id="102" name="Grup 101">
                  <a:extLst>
                    <a:ext uri="{FF2B5EF4-FFF2-40B4-BE49-F238E27FC236}">
                      <a16:creationId xmlns:a16="http://schemas.microsoft.com/office/drawing/2014/main" id="{67E4FA26-563D-4D19-BAEB-A370818E51A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057947" y="3432856"/>
                  <a:ext cx="903599" cy="1872461"/>
                  <a:chOff x="10538626" y="3165838"/>
                  <a:chExt cx="936000" cy="1939601"/>
                </a:xfrm>
              </p:grpSpPr>
              <p:sp>
                <p:nvSpPr>
                  <p:cNvPr id="107" name="Freeform: Shape 106">
                    <a:extLst>
                      <a:ext uri="{FF2B5EF4-FFF2-40B4-BE49-F238E27FC236}">
                        <a16:creationId xmlns:a16="http://schemas.microsoft.com/office/drawing/2014/main" id="{03B51AAC-6B1D-43D1-8885-402653BA90F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538626" y="3183996"/>
                    <a:ext cx="453600" cy="1920288"/>
                  </a:xfrm>
                  <a:custGeom>
                    <a:avLst/>
                    <a:gdLst>
                      <a:gd name="connsiteX0" fmla="*/ 453600 w 453600"/>
                      <a:gd name="connsiteY0" fmla="*/ 0 h 1920288"/>
                      <a:gd name="connsiteX1" fmla="*/ 453600 w 453600"/>
                      <a:gd name="connsiteY1" fmla="*/ 1920288 h 1920288"/>
                      <a:gd name="connsiteX2" fmla="*/ 384059 w 453600"/>
                      <a:gd name="connsiteY2" fmla="*/ 1914152 h 1920288"/>
                      <a:gd name="connsiteX3" fmla="*/ 9354 w 453600"/>
                      <a:gd name="connsiteY3" fmla="*/ 1548700 h 1920288"/>
                      <a:gd name="connsiteX4" fmla="*/ 0 w 453600"/>
                      <a:gd name="connsiteY4" fmla="*/ 1455902 h 1920288"/>
                      <a:gd name="connsiteX5" fmla="*/ 146 w 453600"/>
                      <a:gd name="connsiteY5" fmla="*/ 1451885 h 1920288"/>
                      <a:gd name="connsiteX6" fmla="*/ 145 w 453600"/>
                      <a:gd name="connsiteY6" fmla="*/ 1451885 h 1920288"/>
                      <a:gd name="connsiteX7" fmla="*/ 7358 w 453600"/>
                      <a:gd name="connsiteY7" fmla="*/ 1253678 h 1920288"/>
                      <a:gd name="connsiteX8" fmla="*/ 424671 w 453600"/>
                      <a:gd name="connsiteY8" fmla="*/ 36480 h 1920288"/>
                      <a:gd name="connsiteX9" fmla="*/ 453600 w 453600"/>
                      <a:gd name="connsiteY9" fmla="*/ 0 h 1920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3600" h="1920288">
                        <a:moveTo>
                          <a:pt x="453600" y="0"/>
                        </a:moveTo>
                        <a:lnTo>
                          <a:pt x="453600" y="1920288"/>
                        </a:lnTo>
                        <a:lnTo>
                          <a:pt x="384059" y="1914152"/>
                        </a:lnTo>
                        <a:cubicBezTo>
                          <a:pt x="196308" y="1880615"/>
                          <a:pt x="47443" y="1734834"/>
                          <a:pt x="9354" y="1548700"/>
                        </a:cubicBezTo>
                        <a:lnTo>
                          <a:pt x="0" y="1455902"/>
                        </a:lnTo>
                        <a:lnTo>
                          <a:pt x="146" y="1451885"/>
                        </a:lnTo>
                        <a:lnTo>
                          <a:pt x="145" y="1451885"/>
                        </a:lnTo>
                        <a:lnTo>
                          <a:pt x="7358" y="1253678"/>
                        </a:lnTo>
                        <a:cubicBezTo>
                          <a:pt x="42019" y="780132"/>
                          <a:pt x="195015" y="355125"/>
                          <a:pt x="424671" y="36480"/>
                        </a:cubicBezTo>
                        <a:lnTo>
                          <a:pt x="45360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tr-TR" noProof="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08" name="Freeform: Shape 107">
                    <a:extLst>
                      <a:ext uri="{FF2B5EF4-FFF2-40B4-BE49-F238E27FC236}">
                        <a16:creationId xmlns:a16="http://schemas.microsoft.com/office/drawing/2014/main" id="{CF4180FB-7FBD-421F-A284-4C2CC61B384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992226" y="3165838"/>
                    <a:ext cx="482400" cy="1939601"/>
                  </a:xfrm>
                  <a:custGeom>
                    <a:avLst/>
                    <a:gdLst>
                      <a:gd name="connsiteX0" fmla="*/ 14399 w 482400"/>
                      <a:gd name="connsiteY0" fmla="*/ 0 h 1939601"/>
                      <a:gd name="connsiteX1" fmla="*/ 14399 w 482400"/>
                      <a:gd name="connsiteY1" fmla="*/ 689615 h 1939601"/>
                      <a:gd name="connsiteX2" fmla="*/ 14400 w 482400"/>
                      <a:gd name="connsiteY2" fmla="*/ 689615 h 1939601"/>
                      <a:gd name="connsiteX3" fmla="*/ 14401 w 482400"/>
                      <a:gd name="connsiteY3" fmla="*/ 689615 h 1939601"/>
                      <a:gd name="connsiteX4" fmla="*/ 14401 w 482400"/>
                      <a:gd name="connsiteY4" fmla="*/ 0 h 1939601"/>
                      <a:gd name="connsiteX5" fmla="*/ 57729 w 482400"/>
                      <a:gd name="connsiteY5" fmla="*/ 54638 h 1939601"/>
                      <a:gd name="connsiteX6" fmla="*/ 475042 w 482400"/>
                      <a:gd name="connsiteY6" fmla="*/ 1271836 h 1939601"/>
                      <a:gd name="connsiteX7" fmla="*/ 482255 w 482400"/>
                      <a:gd name="connsiteY7" fmla="*/ 1470043 h 1939601"/>
                      <a:gd name="connsiteX8" fmla="*/ 482254 w 482400"/>
                      <a:gd name="connsiteY8" fmla="*/ 1470043 h 1939601"/>
                      <a:gd name="connsiteX9" fmla="*/ 482400 w 482400"/>
                      <a:gd name="connsiteY9" fmla="*/ 1474060 h 1939601"/>
                      <a:gd name="connsiteX10" fmla="*/ 473046 w 482400"/>
                      <a:gd name="connsiteY10" fmla="*/ 1566858 h 1939601"/>
                      <a:gd name="connsiteX11" fmla="*/ 15706 w 482400"/>
                      <a:gd name="connsiteY11" fmla="*/ 1939601 h 1939601"/>
                      <a:gd name="connsiteX12" fmla="*/ 14400 w 482400"/>
                      <a:gd name="connsiteY12" fmla="*/ 1939469 h 1939601"/>
                      <a:gd name="connsiteX13" fmla="*/ 13094 w 482400"/>
                      <a:gd name="connsiteY13" fmla="*/ 1939601 h 1939601"/>
                      <a:gd name="connsiteX14" fmla="*/ 0 w 482400"/>
                      <a:gd name="connsiteY14" fmla="*/ 1938446 h 1939601"/>
                      <a:gd name="connsiteX15" fmla="*/ 0 w 482400"/>
                      <a:gd name="connsiteY15" fmla="*/ 18158 h 1939601"/>
                      <a:gd name="connsiteX16" fmla="*/ 14399 w 482400"/>
                      <a:gd name="connsiteY16" fmla="*/ 0 h 1939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82400" h="1939601">
                        <a:moveTo>
                          <a:pt x="14399" y="0"/>
                        </a:moveTo>
                        <a:lnTo>
                          <a:pt x="14399" y="689615"/>
                        </a:lnTo>
                        <a:lnTo>
                          <a:pt x="14400" y="689615"/>
                        </a:lnTo>
                        <a:lnTo>
                          <a:pt x="14401" y="689615"/>
                        </a:lnTo>
                        <a:lnTo>
                          <a:pt x="14401" y="0"/>
                        </a:lnTo>
                        <a:lnTo>
                          <a:pt x="57729" y="54638"/>
                        </a:lnTo>
                        <a:cubicBezTo>
                          <a:pt x="287385" y="373283"/>
                          <a:pt x="440381" y="798290"/>
                          <a:pt x="475042" y="1271836"/>
                        </a:cubicBezTo>
                        <a:lnTo>
                          <a:pt x="482255" y="1470043"/>
                        </a:lnTo>
                        <a:lnTo>
                          <a:pt x="482254" y="1470043"/>
                        </a:lnTo>
                        <a:lnTo>
                          <a:pt x="482400" y="1474060"/>
                        </a:lnTo>
                        <a:lnTo>
                          <a:pt x="473046" y="1566858"/>
                        </a:lnTo>
                        <a:cubicBezTo>
                          <a:pt x="429516" y="1779582"/>
                          <a:pt x="241298" y="1939601"/>
                          <a:pt x="15706" y="1939601"/>
                        </a:cubicBezTo>
                        <a:lnTo>
                          <a:pt x="14400" y="1939469"/>
                        </a:lnTo>
                        <a:lnTo>
                          <a:pt x="13094" y="1939601"/>
                        </a:lnTo>
                        <a:lnTo>
                          <a:pt x="0" y="1938446"/>
                        </a:lnTo>
                        <a:lnTo>
                          <a:pt x="0" y="18158"/>
                        </a:lnTo>
                        <a:lnTo>
                          <a:pt x="14399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tr-TR" noProof="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03" name="Grup 102">
                  <a:extLst>
                    <a:ext uri="{FF2B5EF4-FFF2-40B4-BE49-F238E27FC236}">
                      <a16:creationId xmlns:a16="http://schemas.microsoft.com/office/drawing/2014/main" id="{28E615C5-6A2E-4BF3-A3A8-9061C5B1B84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210264" y="3423463"/>
                  <a:ext cx="597126" cy="2160000"/>
                  <a:chOff x="9210264" y="3423463"/>
                  <a:chExt cx="597126" cy="2160000"/>
                </a:xfrm>
              </p:grpSpPr>
              <p:cxnSp>
                <p:nvCxnSpPr>
                  <p:cNvPr id="104" name="Düz Bağlayıcı 103">
                    <a:extLst>
                      <a:ext uri="{FF2B5EF4-FFF2-40B4-BE49-F238E27FC236}">
                        <a16:creationId xmlns:a16="http://schemas.microsoft.com/office/drawing/2014/main" id="{B15A4CEB-6B8D-48C3-8484-3EC282A34A1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>
                    <a:off x="9508827" y="3423463"/>
                    <a:ext cx="0" cy="216000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5" name="Rectangle 5">
                    <a:extLst>
                      <a:ext uri="{FF2B5EF4-FFF2-40B4-BE49-F238E27FC236}">
                        <a16:creationId xmlns:a16="http://schemas.microsoft.com/office/drawing/2014/main" id="{38F7FD7D-E582-4214-B1B3-D289130553F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10264" y="4162845"/>
                    <a:ext cx="597126" cy="597126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tr-TR" noProof="0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06" name="Rectangle 5">
                    <a:extLst>
                      <a:ext uri="{FF2B5EF4-FFF2-40B4-BE49-F238E27FC236}">
                        <a16:creationId xmlns:a16="http://schemas.microsoft.com/office/drawing/2014/main" id="{B74D1DAC-C0D4-447E-8665-EAFF34F4E32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97710" y="3747070"/>
                    <a:ext cx="422234" cy="422234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tr-TR" noProof="0" dirty="0">
                      <a:latin typeface="Calibri" panose="020F0502020204030204" pitchFamily="34" charset="0"/>
                    </a:endParaRPr>
                  </a:p>
                </p:txBody>
              </p:sp>
            </p:grpSp>
          </p:grpSp>
        </p:grpSp>
      </p:grpSp>
      <p:sp>
        <p:nvSpPr>
          <p:cNvPr id="7" name="Metin Yer Tutucusu 6">
            <a:extLst>
              <a:ext uri="{FF2B5EF4-FFF2-40B4-BE49-F238E27FC236}">
                <a16:creationId xmlns:a16="http://schemas.microsoft.com/office/drawing/2014/main" id="{9CF2D931-86F8-40B1-B2C0-BE477572EC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81686" y="2876550"/>
            <a:ext cx="3059113" cy="2983947"/>
          </a:xfrm>
        </p:spPr>
        <p:txBody>
          <a:bodyPr rtlCol="0"/>
          <a:lstStyle>
            <a:lvl1pPr marL="0" indent="0" algn="ctr">
              <a:buNone/>
              <a:defRPr/>
            </a:lvl1pPr>
            <a:lvl2pPr marL="360000" indent="0">
              <a:buFont typeface="Arial" panose="020B0604020202020204" pitchFamily="34" charset="0"/>
              <a:buNone/>
              <a:defRPr/>
            </a:lvl2pPr>
            <a:lvl3pPr marL="720000" indent="0">
              <a:buNone/>
              <a:defRPr/>
            </a:lvl3pPr>
            <a:lvl4pPr marL="1080000" indent="0">
              <a:buFont typeface="Arial" panose="020B0604020202020204" pitchFamily="34" charset="0"/>
              <a:buNone/>
              <a:defRPr/>
            </a:lvl4pPr>
            <a:lvl5pPr marL="1440000" indent="0">
              <a:buNone/>
              <a:defRPr/>
            </a:lvl5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1868871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ja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07" y="536573"/>
            <a:ext cx="3856679" cy="1453003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tr-TR" noProof="0"/>
              <a:t>Asıl başlık stilini düzenlemek için tıklayın</a:t>
            </a:r>
          </a:p>
        </p:txBody>
      </p:sp>
      <p:cxnSp>
        <p:nvCxnSpPr>
          <p:cNvPr id="91" name="Düz Bağlayıcı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79125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İçerik Yer Tutucusu 2">
            <a:extLst>
              <a:ext uri="{FF2B5EF4-FFF2-40B4-BE49-F238E27FC236}">
                <a16:creationId xmlns:a16="http://schemas.microsoft.com/office/drawing/2014/main" id="{E4838519-F7BD-42C9-BDE6-B4D6DF7E117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07606" y="2877018"/>
            <a:ext cx="3060000" cy="2938561"/>
          </a:xfrm>
        </p:spPr>
        <p:txBody>
          <a:bodyPr rtlCol="0">
            <a:normAutofit/>
          </a:bodyPr>
          <a:lstStyle>
            <a:lvl1pPr algn="ctr">
              <a:defRPr/>
            </a:lvl1pPr>
          </a:lstStyle>
          <a:p>
            <a:pPr marL="0" indent="0" algn="ctr" rtl="0">
              <a:buNone/>
            </a:pPr>
            <a:r>
              <a:rPr lang="tr-TR" noProof="0"/>
              <a:t>Ana metin stilini düzenlemek için tıklayın</a:t>
            </a:r>
          </a:p>
        </p:txBody>
      </p:sp>
      <p:sp>
        <p:nvSpPr>
          <p:cNvPr id="3" name="Tarih Yer Tutucusu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0000" y="6357168"/>
            <a:ext cx="1480400" cy="46166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tr-TR" noProof="0" dirty="0"/>
              <a:t>20XX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6947" y="6357600"/>
            <a:ext cx="6683376" cy="46080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tr-TR" noProof="0" dirty="0"/>
          </a:p>
        </p:txBody>
      </p:sp>
      <p:sp>
        <p:nvSpPr>
          <p:cNvPr id="9" name="Resim Yer Tutucusu 8">
            <a:extLst>
              <a:ext uri="{FF2B5EF4-FFF2-40B4-BE49-F238E27FC236}">
                <a16:creationId xmlns:a16="http://schemas.microsoft.com/office/drawing/2014/main" id="{EF1A84F6-2D30-446A-9D91-44FBCB8256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79987" y="0"/>
            <a:ext cx="7212013" cy="6858000"/>
          </a:xfrm>
        </p:spPr>
        <p:txBody>
          <a:bodyPr rtlCol="0"/>
          <a:lstStyle/>
          <a:p>
            <a:pPr rtl="0"/>
            <a:r>
              <a:rPr lang="tr-TR" noProof="0" dirty="0"/>
              <a:t>Resim eklemek için simgeye tıklayın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46465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ri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600" y="536573"/>
            <a:ext cx="4078800" cy="1453003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tr-TR" noProof="0"/>
              <a:t>Asıl başlık stilini düzenlemek için tıklayın</a:t>
            </a:r>
          </a:p>
        </p:txBody>
      </p:sp>
      <p:sp>
        <p:nvSpPr>
          <p:cNvPr id="95" name="Metin Yer Tutucusu 94">
            <a:extLst>
              <a:ext uri="{FF2B5EF4-FFF2-40B4-BE49-F238E27FC236}">
                <a16:creationId xmlns:a16="http://schemas.microsoft.com/office/drawing/2014/main" id="{376C93AE-577A-4E39-B37B-F54DD619E8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86175" y="2876550"/>
            <a:ext cx="4819650" cy="2875321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baseline="0"/>
            </a:lvl1pPr>
            <a:lvl2pPr marL="360000" indent="0" algn="ctr">
              <a:buFont typeface="Arial" panose="020B0604020202020204" pitchFamily="34" charset="0"/>
              <a:buNone/>
              <a:defRPr/>
            </a:lvl2pPr>
            <a:lvl3pPr marL="720000" indent="0" algn="ctr">
              <a:buNone/>
              <a:defRPr/>
            </a:lvl3pPr>
            <a:lvl4pPr marL="1080000" indent="0" algn="ctr">
              <a:buFont typeface="Arial" panose="020B0604020202020204" pitchFamily="34" charset="0"/>
              <a:buNone/>
              <a:defRPr/>
            </a:lvl4pPr>
            <a:lvl5pPr marL="1440000" indent="0" algn="ctr">
              <a:buNone/>
              <a:defRPr/>
            </a:lvl5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3" name="Tarih Yer Tutucusu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tr-TR" noProof="0" dirty="0"/>
              <a:t>20XX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tr-TR" noProof="0" smtClean="0"/>
              <a:t>‹#›</a:t>
            </a:fld>
            <a:endParaRPr lang="tr-TR" noProof="0" dirty="0"/>
          </a:p>
        </p:txBody>
      </p:sp>
      <p:grpSp>
        <p:nvGrpSpPr>
          <p:cNvPr id="6" name="Grup 5">
            <a:extLst>
              <a:ext uri="{FF2B5EF4-FFF2-40B4-BE49-F238E27FC236}">
                <a16:creationId xmlns:a16="http://schemas.microsoft.com/office/drawing/2014/main" id="{4DF41F26-BFC3-471C-AEBF-8D613043F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9766" y="716800"/>
            <a:ext cx="3838575" cy="5583025"/>
            <a:chOff x="199766" y="716800"/>
            <a:chExt cx="3838575" cy="5583025"/>
          </a:xfrm>
        </p:grpSpPr>
        <p:grpSp>
          <p:nvGrpSpPr>
            <p:cNvPr id="7" name="Grup 6">
              <a:extLst>
                <a:ext uri="{FF2B5EF4-FFF2-40B4-BE49-F238E27FC236}">
                  <a16:creationId xmlns:a16="http://schemas.microsoft.com/office/drawing/2014/main" id="{CD3F709F-F0BC-4149-B83C-D6E0B13F9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890329" y="26237"/>
              <a:ext cx="2457450" cy="3838575"/>
              <a:chOff x="587376" y="280988"/>
              <a:chExt cx="2457450" cy="3838575"/>
            </a:xfrm>
          </p:grpSpPr>
          <p:sp>
            <p:nvSpPr>
              <p:cNvPr id="26" name="Freeform 64">
                <a:extLst>
                  <a:ext uri="{FF2B5EF4-FFF2-40B4-BE49-F238E27FC236}">
                    <a16:creationId xmlns:a16="http://schemas.microsoft.com/office/drawing/2014/main" id="{5C5EF830-776D-4D9D-B2AD-E2EF27FE2B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443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7" name="Freeform 81">
                <a:extLst>
                  <a:ext uri="{FF2B5EF4-FFF2-40B4-BE49-F238E27FC236}">
                    <a16:creationId xmlns:a16="http://schemas.microsoft.com/office/drawing/2014/main" id="{24555386-DD07-47B5-8731-6188F04409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205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8" name="Freeform 61">
                <a:extLst>
                  <a:ext uri="{FF2B5EF4-FFF2-40B4-BE49-F238E27FC236}">
                    <a16:creationId xmlns:a16="http://schemas.microsoft.com/office/drawing/2014/main" id="{98AACD5A-587D-4523-8687-E39554A9EE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443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9" name="Freeform 78">
                <a:extLst>
                  <a:ext uri="{FF2B5EF4-FFF2-40B4-BE49-F238E27FC236}">
                    <a16:creationId xmlns:a16="http://schemas.microsoft.com/office/drawing/2014/main" id="{056E6FE3-AE0B-4665-BDC4-C43B088EA3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205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0" name="Freeform 84">
                <a:extLst>
                  <a:ext uri="{FF2B5EF4-FFF2-40B4-BE49-F238E27FC236}">
                    <a16:creationId xmlns:a16="http://schemas.microsoft.com/office/drawing/2014/main" id="{3341E111-158B-46EB-85CF-76ACE2E63E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967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1" name="Freeform 87">
                <a:extLst>
                  <a:ext uri="{FF2B5EF4-FFF2-40B4-BE49-F238E27FC236}">
                    <a16:creationId xmlns:a16="http://schemas.microsoft.com/office/drawing/2014/main" id="{B6BAC346-F465-42C1-B326-511CDAAFCD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967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" name="Freeform 60">
                <a:extLst>
                  <a:ext uri="{FF2B5EF4-FFF2-40B4-BE49-F238E27FC236}">
                    <a16:creationId xmlns:a16="http://schemas.microsoft.com/office/drawing/2014/main" id="{41EFAE7C-FB00-406B-B543-258ECBA85C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0988"/>
                <a:ext cx="319088" cy="1419225"/>
              </a:xfrm>
              <a:custGeom>
                <a:avLst/>
                <a:gdLst>
                  <a:gd name="T0" fmla="*/ 0 w 67"/>
                  <a:gd name="T1" fmla="*/ 0 h 298"/>
                  <a:gd name="T2" fmla="*/ 0 w 67"/>
                  <a:gd name="T3" fmla="*/ 298 h 298"/>
                  <a:gd name="T4" fmla="*/ 67 w 67"/>
                  <a:gd name="T5" fmla="*/ 149 h 298"/>
                  <a:gd name="T6" fmla="*/ 0 w 67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7" y="208"/>
                      <a:pt x="67" y="149"/>
                    </a:cubicBezTo>
                    <a:cubicBezTo>
                      <a:pt x="67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3" name="Freeform 59">
                <a:extLst>
                  <a:ext uri="{FF2B5EF4-FFF2-40B4-BE49-F238E27FC236}">
                    <a16:creationId xmlns:a16="http://schemas.microsoft.com/office/drawing/2014/main" id="{7B8E44F7-B4B5-407F-8CBF-2EF396585A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497013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4" name="Freeform 62">
                <a:extLst>
                  <a:ext uri="{FF2B5EF4-FFF2-40B4-BE49-F238E27FC236}">
                    <a16:creationId xmlns:a16="http://schemas.microsoft.com/office/drawing/2014/main" id="{E5CB4BB7-46DD-4D14-AF85-0E13EFBA67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390651"/>
                <a:ext cx="1228725" cy="761999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5" name="Freeform 65">
                <a:extLst>
                  <a:ext uri="{FF2B5EF4-FFF2-40B4-BE49-F238E27FC236}">
                    <a16:creationId xmlns:a16="http://schemas.microsoft.com/office/drawing/2014/main" id="{F7F8EDDC-B124-4CF0-9C0B-036D7E9203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362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0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6" name="Freeform 79">
                <a:extLst>
                  <a:ext uri="{FF2B5EF4-FFF2-40B4-BE49-F238E27FC236}">
                    <a16:creationId xmlns:a16="http://schemas.microsoft.com/office/drawing/2014/main" id="{F9979D20-23CA-44BF-94E4-277FAA877C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124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7" name="Freeform 82">
                <a:extLst>
                  <a:ext uri="{FF2B5EF4-FFF2-40B4-BE49-F238E27FC236}">
                    <a16:creationId xmlns:a16="http://schemas.microsoft.com/office/drawing/2014/main" id="{64DA53E4-1E27-44B2-9EA5-375E3D20A7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124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8" name="Freeform 85">
                <a:extLst>
                  <a:ext uri="{FF2B5EF4-FFF2-40B4-BE49-F238E27FC236}">
                    <a16:creationId xmlns:a16="http://schemas.microsoft.com/office/drawing/2014/main" id="{AF41DBD5-F7CA-43C7-B477-6E93D8DC06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886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9" name="Freeform 88">
                <a:extLst>
                  <a:ext uri="{FF2B5EF4-FFF2-40B4-BE49-F238E27FC236}">
                    <a16:creationId xmlns:a16="http://schemas.microsoft.com/office/drawing/2014/main" id="{8DE355CC-A733-4109-AC9E-4E5E96E355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86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Calibri" panose="020F0502020204030204" pitchFamily="34" charset="0"/>
                </a:endParaRPr>
              </a:p>
            </p:txBody>
          </p:sp>
          <p:grpSp>
            <p:nvGrpSpPr>
              <p:cNvPr id="40" name="Grup 39">
                <a:extLst>
                  <a:ext uri="{FF2B5EF4-FFF2-40B4-BE49-F238E27FC236}">
                    <a16:creationId xmlns:a16="http://schemas.microsoft.com/office/drawing/2014/main" id="{C60E99C1-AC1B-4267-A404-07CA28EA1A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587376" y="280988"/>
                <a:ext cx="2457450" cy="3838575"/>
                <a:chOff x="587376" y="280988"/>
                <a:chExt cx="2457450" cy="3838575"/>
              </a:xfrm>
            </p:grpSpPr>
            <p:sp>
              <p:nvSpPr>
                <p:cNvPr id="41" name="Line 63">
                  <a:extLst>
                    <a:ext uri="{FF2B5EF4-FFF2-40B4-BE49-F238E27FC236}">
                      <a16:creationId xmlns:a16="http://schemas.microsoft.com/office/drawing/2014/main" id="{46BA754B-AF8C-4E32-B5D4-BD2CA1341E9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2" name="Line 66">
                  <a:extLst>
                    <a:ext uri="{FF2B5EF4-FFF2-40B4-BE49-F238E27FC236}">
                      <a16:creationId xmlns:a16="http://schemas.microsoft.com/office/drawing/2014/main" id="{AA7154F4-DAA9-42B8-9C79-E7D89EB9268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3" name="Line 67">
                  <a:extLst>
                    <a:ext uri="{FF2B5EF4-FFF2-40B4-BE49-F238E27FC236}">
                      <a16:creationId xmlns:a16="http://schemas.microsoft.com/office/drawing/2014/main" id="{CFCCE002-4181-4663-B8B4-5B5CC711B82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80988"/>
                  <a:ext cx="0" cy="3838575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4" name="Line 80">
                  <a:extLst>
                    <a:ext uri="{FF2B5EF4-FFF2-40B4-BE49-F238E27FC236}">
                      <a16:creationId xmlns:a16="http://schemas.microsoft.com/office/drawing/2014/main" id="{B3C1286A-A92F-45A8-A144-C4EBF3B8BC1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5" name="Line 83">
                  <a:extLst>
                    <a:ext uri="{FF2B5EF4-FFF2-40B4-BE49-F238E27FC236}">
                      <a16:creationId xmlns:a16="http://schemas.microsoft.com/office/drawing/2014/main" id="{31993490-8FCD-4048-A2E8-0A217FF6561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6" name="Line 86">
                  <a:extLst>
                    <a:ext uri="{FF2B5EF4-FFF2-40B4-BE49-F238E27FC236}">
                      <a16:creationId xmlns:a16="http://schemas.microsoft.com/office/drawing/2014/main" id="{33AF3440-700A-44B0-A0D1-1E6301F187D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7" name="Line 89">
                  <a:extLst>
                    <a:ext uri="{FF2B5EF4-FFF2-40B4-BE49-F238E27FC236}">
                      <a16:creationId xmlns:a16="http://schemas.microsoft.com/office/drawing/2014/main" id="{F17E7CAB-5E29-47AC-91E8-B488D357FBD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8" name="Grup 7">
              <a:extLst>
                <a:ext uri="{FF2B5EF4-FFF2-40B4-BE49-F238E27FC236}">
                  <a16:creationId xmlns:a16="http://schemas.microsoft.com/office/drawing/2014/main" id="{D713AE0B-3A03-4CCB-B15E-CAF75D855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3500000">
              <a:off x="480743" y="3311698"/>
              <a:ext cx="1785984" cy="2211229"/>
              <a:chOff x="3125006" y="3171595"/>
              <a:chExt cx="1785984" cy="2211229"/>
            </a:xfrm>
          </p:grpSpPr>
          <p:grpSp>
            <p:nvGrpSpPr>
              <p:cNvPr id="18" name="Grup 17">
                <a:extLst>
                  <a:ext uri="{FF2B5EF4-FFF2-40B4-BE49-F238E27FC236}">
                    <a16:creationId xmlns:a16="http://schemas.microsoft.com/office/drawing/2014/main" id="{94CC0330-760F-4B4E-BE37-D345B5B2E8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22" name="Düz Bağlayıcı 21">
                  <a:extLst>
                    <a:ext uri="{FF2B5EF4-FFF2-40B4-BE49-F238E27FC236}">
                      <a16:creationId xmlns:a16="http://schemas.microsoft.com/office/drawing/2014/main" id="{8B6C8306-3715-4107-BA99-68EB308CA19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Grp="1" noRot="1" noChangeAspect="1" noMove="1" noResize="1" noEditPoints="1" noAdjustHandles="1" noChangeArrowheads="1" noChangeShapeType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Düz Bağlayıcı 22">
                  <a:extLst>
                    <a:ext uri="{FF2B5EF4-FFF2-40B4-BE49-F238E27FC236}">
                      <a16:creationId xmlns:a16="http://schemas.microsoft.com/office/drawing/2014/main" id="{5A4B3797-F2A4-43E3-B8F8-8BC4B0FBDE9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Grp="1" noRot="1" noChangeAspect="1" noMove="1" noResize="1" noEditPoints="1" noAdjustHandles="1" noChangeArrowheads="1" noChangeShapeType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Rectangle 30">
                  <a:extLst>
                    <a:ext uri="{FF2B5EF4-FFF2-40B4-BE49-F238E27FC236}">
                      <a16:creationId xmlns:a16="http://schemas.microsoft.com/office/drawing/2014/main" id="{BB27766D-84D5-4D02-AE36-3149427B229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5" name="Rectangle 30">
                  <a:extLst>
                    <a:ext uri="{FF2B5EF4-FFF2-40B4-BE49-F238E27FC236}">
                      <a16:creationId xmlns:a16="http://schemas.microsoft.com/office/drawing/2014/main" id="{8F1C8A62-8495-422A-9A73-9C59C603F62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9" name="Grup 18">
                <a:extLst>
                  <a:ext uri="{FF2B5EF4-FFF2-40B4-BE49-F238E27FC236}">
                    <a16:creationId xmlns:a16="http://schemas.microsoft.com/office/drawing/2014/main" id="{B1CEBFBC-BC6E-4C5F-BEC4-DD2079D8E2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969A298F-AA6C-4139-992B-E27C0854615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972AA363-33A2-4979-9DE5-9FA8ACADE00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9" name="Grup 8">
              <a:extLst>
                <a:ext uri="{FF2B5EF4-FFF2-40B4-BE49-F238E27FC236}">
                  <a16:creationId xmlns:a16="http://schemas.microsoft.com/office/drawing/2014/main" id="{A3822750-6B8C-4F83-9CAD-F924EF4937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555957" y="5230097"/>
              <a:ext cx="641183" cy="1069728"/>
              <a:chOff x="6484112" y="2967038"/>
              <a:chExt cx="641183" cy="1069728"/>
            </a:xfrm>
          </p:grpSpPr>
          <p:grpSp>
            <p:nvGrpSpPr>
              <p:cNvPr id="10" name="Grup 9">
                <a:extLst>
                  <a:ext uri="{FF2B5EF4-FFF2-40B4-BE49-F238E27FC236}">
                    <a16:creationId xmlns:a16="http://schemas.microsoft.com/office/drawing/2014/main" id="{58523E1A-71CD-4B09-A4F4-07F86003B4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6808136" y="2967038"/>
                <a:ext cx="317159" cy="932400"/>
                <a:chOff x="6808136" y="2967038"/>
                <a:chExt cx="317159" cy="932400"/>
              </a:xfrm>
            </p:grpSpPr>
            <p:sp>
              <p:nvSpPr>
                <p:cNvPr id="15" name="Freeform 68">
                  <a:extLst>
                    <a:ext uri="{FF2B5EF4-FFF2-40B4-BE49-F238E27FC236}">
                      <a16:creationId xmlns:a16="http://schemas.microsoft.com/office/drawing/2014/main" id="{169972B1-6443-4F74-80F9-BB4943CD302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6" name="Freeform 69">
                  <a:extLst>
                    <a:ext uri="{FF2B5EF4-FFF2-40B4-BE49-F238E27FC236}">
                      <a16:creationId xmlns:a16="http://schemas.microsoft.com/office/drawing/2014/main" id="{EB69F32F-40CA-458E-B833-E909ADFDD93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7" name="Line 70">
                  <a:extLst>
                    <a:ext uri="{FF2B5EF4-FFF2-40B4-BE49-F238E27FC236}">
                      <a16:creationId xmlns:a16="http://schemas.microsoft.com/office/drawing/2014/main" id="{5B2FEC36-803B-49C9-8313-D558457B25A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1" name="Grup 10">
                <a:extLst>
                  <a:ext uri="{FF2B5EF4-FFF2-40B4-BE49-F238E27FC236}">
                    <a16:creationId xmlns:a16="http://schemas.microsoft.com/office/drawing/2014/main" id="{5178F1E3-F49B-4E7A-BA5C-B2BFD9A636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484112" y="3104366"/>
                <a:ext cx="317159" cy="932400"/>
                <a:chOff x="6808136" y="2967038"/>
                <a:chExt cx="317159" cy="932400"/>
              </a:xfrm>
            </p:grpSpPr>
            <p:sp>
              <p:nvSpPr>
                <p:cNvPr id="12" name="Freeform 68">
                  <a:extLst>
                    <a:ext uri="{FF2B5EF4-FFF2-40B4-BE49-F238E27FC236}">
                      <a16:creationId xmlns:a16="http://schemas.microsoft.com/office/drawing/2014/main" id="{9F18055A-6D8B-4373-A010-59AE8C81384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" name="Freeform 69">
                  <a:extLst>
                    <a:ext uri="{FF2B5EF4-FFF2-40B4-BE49-F238E27FC236}">
                      <a16:creationId xmlns:a16="http://schemas.microsoft.com/office/drawing/2014/main" id="{2612E838-0F14-4DE7-AD23-6A830785116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4" name="Line 70">
                  <a:extLst>
                    <a:ext uri="{FF2B5EF4-FFF2-40B4-BE49-F238E27FC236}">
                      <a16:creationId xmlns:a16="http://schemas.microsoft.com/office/drawing/2014/main" id="{AF3F8EED-B567-43E0-8B31-5A5E7AFB2DA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48" name="Grup 47">
            <a:extLst>
              <a:ext uri="{FF2B5EF4-FFF2-40B4-BE49-F238E27FC236}">
                <a16:creationId xmlns:a16="http://schemas.microsoft.com/office/drawing/2014/main" id="{952B8C31-9649-4E69-B31C-D77394EE2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153659" y="716800"/>
            <a:ext cx="3838575" cy="5583025"/>
            <a:chOff x="199766" y="716800"/>
            <a:chExt cx="3838575" cy="5583025"/>
          </a:xfrm>
        </p:grpSpPr>
        <p:grpSp>
          <p:nvGrpSpPr>
            <p:cNvPr id="49" name="Grup 48">
              <a:extLst>
                <a:ext uri="{FF2B5EF4-FFF2-40B4-BE49-F238E27FC236}">
                  <a16:creationId xmlns:a16="http://schemas.microsoft.com/office/drawing/2014/main" id="{269D1249-EDCC-41AC-BA08-E670FB4E3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890329" y="26237"/>
              <a:ext cx="2457450" cy="3838575"/>
              <a:chOff x="587376" y="280988"/>
              <a:chExt cx="2457450" cy="3838575"/>
            </a:xfrm>
          </p:grpSpPr>
          <p:sp>
            <p:nvSpPr>
              <p:cNvPr id="68" name="Freeform 64">
                <a:extLst>
                  <a:ext uri="{FF2B5EF4-FFF2-40B4-BE49-F238E27FC236}">
                    <a16:creationId xmlns:a16="http://schemas.microsoft.com/office/drawing/2014/main" id="{EA5EA6EB-846A-4897-AE83-5BDD96A4F2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443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9" name="Freeform 81">
                <a:extLst>
                  <a:ext uri="{FF2B5EF4-FFF2-40B4-BE49-F238E27FC236}">
                    <a16:creationId xmlns:a16="http://schemas.microsoft.com/office/drawing/2014/main" id="{185EF0DB-BE87-4CDD-823B-E665113797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205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0" name="Freeform 61">
                <a:extLst>
                  <a:ext uri="{FF2B5EF4-FFF2-40B4-BE49-F238E27FC236}">
                    <a16:creationId xmlns:a16="http://schemas.microsoft.com/office/drawing/2014/main" id="{9AC9E234-4400-46EB-92D7-9B53A68B91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443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1" name="Freeform 78">
                <a:extLst>
                  <a:ext uri="{FF2B5EF4-FFF2-40B4-BE49-F238E27FC236}">
                    <a16:creationId xmlns:a16="http://schemas.microsoft.com/office/drawing/2014/main" id="{A0C06F74-3085-4BB3-9758-D974159759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205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2" name="Freeform 84">
                <a:extLst>
                  <a:ext uri="{FF2B5EF4-FFF2-40B4-BE49-F238E27FC236}">
                    <a16:creationId xmlns:a16="http://schemas.microsoft.com/office/drawing/2014/main" id="{9EA54D9F-32B0-4B48-B93A-B5A9E3DC6B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967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3" name="Freeform 87">
                <a:extLst>
                  <a:ext uri="{FF2B5EF4-FFF2-40B4-BE49-F238E27FC236}">
                    <a16:creationId xmlns:a16="http://schemas.microsoft.com/office/drawing/2014/main" id="{3858A715-B583-4779-A1D2-86822F2CB8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967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4" name="Freeform 60">
                <a:extLst>
                  <a:ext uri="{FF2B5EF4-FFF2-40B4-BE49-F238E27FC236}">
                    <a16:creationId xmlns:a16="http://schemas.microsoft.com/office/drawing/2014/main" id="{ECAE61B9-0396-4F89-85E9-EB174D639A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0988"/>
                <a:ext cx="319088" cy="1419225"/>
              </a:xfrm>
              <a:custGeom>
                <a:avLst/>
                <a:gdLst>
                  <a:gd name="T0" fmla="*/ 0 w 67"/>
                  <a:gd name="T1" fmla="*/ 0 h 298"/>
                  <a:gd name="T2" fmla="*/ 0 w 67"/>
                  <a:gd name="T3" fmla="*/ 298 h 298"/>
                  <a:gd name="T4" fmla="*/ 67 w 67"/>
                  <a:gd name="T5" fmla="*/ 149 h 298"/>
                  <a:gd name="T6" fmla="*/ 0 w 67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7" y="208"/>
                      <a:pt x="67" y="149"/>
                    </a:cubicBezTo>
                    <a:cubicBezTo>
                      <a:pt x="67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5" name="Freeform 59">
                <a:extLst>
                  <a:ext uri="{FF2B5EF4-FFF2-40B4-BE49-F238E27FC236}">
                    <a16:creationId xmlns:a16="http://schemas.microsoft.com/office/drawing/2014/main" id="{46E4F030-726A-40ED-810F-C9F2379183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497013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6" name="Freeform 62">
                <a:extLst>
                  <a:ext uri="{FF2B5EF4-FFF2-40B4-BE49-F238E27FC236}">
                    <a16:creationId xmlns:a16="http://schemas.microsoft.com/office/drawing/2014/main" id="{B3148C64-AE70-4F9D-B6CE-5C92B9922B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390651"/>
                <a:ext cx="1228725" cy="761999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7" name="Freeform 65">
                <a:extLst>
                  <a:ext uri="{FF2B5EF4-FFF2-40B4-BE49-F238E27FC236}">
                    <a16:creationId xmlns:a16="http://schemas.microsoft.com/office/drawing/2014/main" id="{78C97992-BC56-40D7-A639-3D314871C8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362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0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8" name="Freeform 79">
                <a:extLst>
                  <a:ext uri="{FF2B5EF4-FFF2-40B4-BE49-F238E27FC236}">
                    <a16:creationId xmlns:a16="http://schemas.microsoft.com/office/drawing/2014/main" id="{469CAD99-0EFE-4B8E-922B-0C2BCFFD5D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124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9" name="Freeform 82">
                <a:extLst>
                  <a:ext uri="{FF2B5EF4-FFF2-40B4-BE49-F238E27FC236}">
                    <a16:creationId xmlns:a16="http://schemas.microsoft.com/office/drawing/2014/main" id="{1D00B441-E5A3-4411-9B05-8E09BFF62D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124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0" name="Freeform 85">
                <a:extLst>
                  <a:ext uri="{FF2B5EF4-FFF2-40B4-BE49-F238E27FC236}">
                    <a16:creationId xmlns:a16="http://schemas.microsoft.com/office/drawing/2014/main" id="{3FFE4E0B-A703-4655-B55F-44B3A3902F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886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1" name="Freeform 88">
                <a:extLst>
                  <a:ext uri="{FF2B5EF4-FFF2-40B4-BE49-F238E27FC236}">
                    <a16:creationId xmlns:a16="http://schemas.microsoft.com/office/drawing/2014/main" id="{F19632C2-B953-4CD1-9EAA-5C1FEA3EFD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86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Calibri" panose="020F0502020204030204" pitchFamily="34" charset="0"/>
                </a:endParaRPr>
              </a:p>
            </p:txBody>
          </p:sp>
          <p:grpSp>
            <p:nvGrpSpPr>
              <p:cNvPr id="82" name="Grup 81">
                <a:extLst>
                  <a:ext uri="{FF2B5EF4-FFF2-40B4-BE49-F238E27FC236}">
                    <a16:creationId xmlns:a16="http://schemas.microsoft.com/office/drawing/2014/main" id="{DBDC3951-9E4C-4062-9B43-3038D9058A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587376" y="280988"/>
                <a:ext cx="2457450" cy="3838575"/>
                <a:chOff x="587376" y="280988"/>
                <a:chExt cx="2457450" cy="3838575"/>
              </a:xfrm>
            </p:grpSpPr>
            <p:sp>
              <p:nvSpPr>
                <p:cNvPr id="83" name="Line 63">
                  <a:extLst>
                    <a:ext uri="{FF2B5EF4-FFF2-40B4-BE49-F238E27FC236}">
                      <a16:creationId xmlns:a16="http://schemas.microsoft.com/office/drawing/2014/main" id="{2764EF0E-A104-46C9-B242-778009E49ED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4" name="Line 66">
                  <a:extLst>
                    <a:ext uri="{FF2B5EF4-FFF2-40B4-BE49-F238E27FC236}">
                      <a16:creationId xmlns:a16="http://schemas.microsoft.com/office/drawing/2014/main" id="{D0A8B652-41E0-456C-9C9F-1F0EC008914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5" name="Line 67">
                  <a:extLst>
                    <a:ext uri="{FF2B5EF4-FFF2-40B4-BE49-F238E27FC236}">
                      <a16:creationId xmlns:a16="http://schemas.microsoft.com/office/drawing/2014/main" id="{802E547A-C876-460C-B6A4-BCE8D39DA0A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80988"/>
                  <a:ext cx="0" cy="3838575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6" name="Line 80">
                  <a:extLst>
                    <a:ext uri="{FF2B5EF4-FFF2-40B4-BE49-F238E27FC236}">
                      <a16:creationId xmlns:a16="http://schemas.microsoft.com/office/drawing/2014/main" id="{00363E6C-7B8D-4E1D-A93E-E73306E130D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7" name="Line 83">
                  <a:extLst>
                    <a:ext uri="{FF2B5EF4-FFF2-40B4-BE49-F238E27FC236}">
                      <a16:creationId xmlns:a16="http://schemas.microsoft.com/office/drawing/2014/main" id="{206E174F-B8D0-4FFD-A1B5-56BFC5CCE94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8" name="Line 86">
                  <a:extLst>
                    <a:ext uri="{FF2B5EF4-FFF2-40B4-BE49-F238E27FC236}">
                      <a16:creationId xmlns:a16="http://schemas.microsoft.com/office/drawing/2014/main" id="{3A10191E-76B5-4841-B32D-0DF6EAB639B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9" name="Line 89">
                  <a:extLst>
                    <a:ext uri="{FF2B5EF4-FFF2-40B4-BE49-F238E27FC236}">
                      <a16:creationId xmlns:a16="http://schemas.microsoft.com/office/drawing/2014/main" id="{CF67EF0B-5FE7-4D99-8B38-95B1706F07F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50" name="Grup 49">
              <a:extLst>
                <a:ext uri="{FF2B5EF4-FFF2-40B4-BE49-F238E27FC236}">
                  <a16:creationId xmlns:a16="http://schemas.microsoft.com/office/drawing/2014/main" id="{0B39CF0F-2997-4D96-8F17-211C97D87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3500000">
              <a:off x="480743" y="3311698"/>
              <a:ext cx="1785984" cy="2211229"/>
              <a:chOff x="3125006" y="3171595"/>
              <a:chExt cx="1785984" cy="2211229"/>
            </a:xfrm>
          </p:grpSpPr>
          <p:grpSp>
            <p:nvGrpSpPr>
              <p:cNvPr id="60" name="Grup 59">
                <a:extLst>
                  <a:ext uri="{FF2B5EF4-FFF2-40B4-BE49-F238E27FC236}">
                    <a16:creationId xmlns:a16="http://schemas.microsoft.com/office/drawing/2014/main" id="{6408937D-7FFE-4D6C-AF79-1F60035CC7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64" name="Düz Bağlayıcı 63">
                  <a:extLst>
                    <a:ext uri="{FF2B5EF4-FFF2-40B4-BE49-F238E27FC236}">
                      <a16:creationId xmlns:a16="http://schemas.microsoft.com/office/drawing/2014/main" id="{749AA60A-BD5D-4647-AE8A-DF411C654BD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Grp="1" noRot="1" noChangeAspect="1" noMove="1" noResize="1" noEditPoints="1" noAdjustHandles="1" noChangeArrowheads="1" noChangeShapeType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Düz Bağlayıcı 64">
                  <a:extLst>
                    <a:ext uri="{FF2B5EF4-FFF2-40B4-BE49-F238E27FC236}">
                      <a16:creationId xmlns:a16="http://schemas.microsoft.com/office/drawing/2014/main" id="{3F335D2B-768D-4700-A35C-F54A7BD3525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Grp="1" noRot="1" noChangeAspect="1" noMove="1" noResize="1" noEditPoints="1" noAdjustHandles="1" noChangeArrowheads="1" noChangeShapeType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Rectangle 30">
                  <a:extLst>
                    <a:ext uri="{FF2B5EF4-FFF2-40B4-BE49-F238E27FC236}">
                      <a16:creationId xmlns:a16="http://schemas.microsoft.com/office/drawing/2014/main" id="{B6F1EDEE-EDB1-4759-9339-8F60B631A31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67" name="Rectangle 30">
                  <a:extLst>
                    <a:ext uri="{FF2B5EF4-FFF2-40B4-BE49-F238E27FC236}">
                      <a16:creationId xmlns:a16="http://schemas.microsoft.com/office/drawing/2014/main" id="{305D4D3B-BD5E-44BE-BE6A-4C918459301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61" name="Grup 60">
                <a:extLst>
                  <a:ext uri="{FF2B5EF4-FFF2-40B4-BE49-F238E27FC236}">
                    <a16:creationId xmlns:a16="http://schemas.microsoft.com/office/drawing/2014/main" id="{30748E9E-1F8D-4FB9-89D6-F5B35B5049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B56CFFBA-D942-451F-B4E0-133DEA264B0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1B25F38B-03B2-435D-82ED-142D2AB4D19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51" name="Grup 50">
              <a:extLst>
                <a:ext uri="{FF2B5EF4-FFF2-40B4-BE49-F238E27FC236}">
                  <a16:creationId xmlns:a16="http://schemas.microsoft.com/office/drawing/2014/main" id="{E1A0A593-F414-4B02-A355-AC7A50A7E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555957" y="5230097"/>
              <a:ext cx="641183" cy="1069728"/>
              <a:chOff x="6484112" y="2967038"/>
              <a:chExt cx="641183" cy="1069728"/>
            </a:xfrm>
          </p:grpSpPr>
          <p:grpSp>
            <p:nvGrpSpPr>
              <p:cNvPr id="52" name="Grup 51">
                <a:extLst>
                  <a:ext uri="{FF2B5EF4-FFF2-40B4-BE49-F238E27FC236}">
                    <a16:creationId xmlns:a16="http://schemas.microsoft.com/office/drawing/2014/main" id="{1BA06E81-194E-43F2-B418-BF8101EAAE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6808136" y="2967038"/>
                <a:ext cx="317159" cy="932400"/>
                <a:chOff x="6808136" y="2967038"/>
                <a:chExt cx="317159" cy="932400"/>
              </a:xfrm>
            </p:grpSpPr>
            <p:sp>
              <p:nvSpPr>
                <p:cNvPr id="57" name="Freeform 68">
                  <a:extLst>
                    <a:ext uri="{FF2B5EF4-FFF2-40B4-BE49-F238E27FC236}">
                      <a16:creationId xmlns:a16="http://schemas.microsoft.com/office/drawing/2014/main" id="{ABE6BF78-8FF2-4595-9072-48ACEBE2079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8" name="Freeform 69">
                  <a:extLst>
                    <a:ext uri="{FF2B5EF4-FFF2-40B4-BE49-F238E27FC236}">
                      <a16:creationId xmlns:a16="http://schemas.microsoft.com/office/drawing/2014/main" id="{E182745B-1C12-49AC-97AD-501D806E9F6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9" name="Line 70">
                  <a:extLst>
                    <a:ext uri="{FF2B5EF4-FFF2-40B4-BE49-F238E27FC236}">
                      <a16:creationId xmlns:a16="http://schemas.microsoft.com/office/drawing/2014/main" id="{56B38515-A1C4-46D9-AEC6-E55E1CB7330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53" name="Grup 52">
                <a:extLst>
                  <a:ext uri="{FF2B5EF4-FFF2-40B4-BE49-F238E27FC236}">
                    <a16:creationId xmlns:a16="http://schemas.microsoft.com/office/drawing/2014/main" id="{C9A4424F-2DA0-4E5A-9291-0A5FCE5575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484112" y="3104366"/>
                <a:ext cx="317159" cy="932400"/>
                <a:chOff x="6808136" y="2967038"/>
                <a:chExt cx="317159" cy="932400"/>
              </a:xfrm>
            </p:grpSpPr>
            <p:sp>
              <p:nvSpPr>
                <p:cNvPr id="54" name="Freeform 68">
                  <a:extLst>
                    <a:ext uri="{FF2B5EF4-FFF2-40B4-BE49-F238E27FC236}">
                      <a16:creationId xmlns:a16="http://schemas.microsoft.com/office/drawing/2014/main" id="{8609BA22-8E70-41AA-BACA-C9F8A789B23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5" name="Freeform 69">
                  <a:extLst>
                    <a:ext uri="{FF2B5EF4-FFF2-40B4-BE49-F238E27FC236}">
                      <a16:creationId xmlns:a16="http://schemas.microsoft.com/office/drawing/2014/main" id="{C2F49FC5-EFC3-4A02-9782-EC06564A94A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6" name="Line 70">
                  <a:extLst>
                    <a:ext uri="{FF2B5EF4-FFF2-40B4-BE49-F238E27FC236}">
                      <a16:creationId xmlns:a16="http://schemas.microsoft.com/office/drawing/2014/main" id="{782187F0-090B-4C65-B604-5DD33B4FF23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</p:grpSp>
        </p:grpSp>
      </p:grpSp>
      <p:cxnSp>
        <p:nvCxnSpPr>
          <p:cNvPr id="91" name="Düz Bağlayıcı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438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ölüm So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ikdörtgen 17">
            <a:extLst>
              <a:ext uri="{FF2B5EF4-FFF2-40B4-BE49-F238E27FC236}">
                <a16:creationId xmlns:a16="http://schemas.microsoft.com/office/drawing/2014/main" id="{07C0FA93-7C0D-4CC0-BB42-DF569688E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 dirty="0">
              <a:solidFill>
                <a:schemeClr val="bg1">
                  <a:alpha val="2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563402"/>
            <a:ext cx="4075200" cy="2058573"/>
          </a:xfrm>
        </p:spPr>
        <p:txBody>
          <a:bodyPr rtlCol="0">
            <a:noAutofit/>
          </a:bodyPr>
          <a:lstStyle>
            <a:lvl1pPr algn="ctr">
              <a:defRPr sz="3200"/>
            </a:lvl1pPr>
          </a:lstStyle>
          <a:p>
            <a:pPr rtl="0"/>
            <a:r>
              <a:rPr lang="tr-TR" noProof="0"/>
              <a:t>Asıl başlık stilini düzenlemek için tıklayın</a:t>
            </a:r>
          </a:p>
        </p:txBody>
      </p:sp>
      <p:sp>
        <p:nvSpPr>
          <p:cNvPr id="20" name="Alt Başlık 7">
            <a:extLst>
              <a:ext uri="{FF2B5EF4-FFF2-40B4-BE49-F238E27FC236}">
                <a16:creationId xmlns:a16="http://schemas.microsoft.com/office/drawing/2014/main" id="{C2777538-58E6-494C-A27B-B70346B0F39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90000" y="4248000"/>
            <a:ext cx="4075200" cy="1520975"/>
          </a:xfrm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r-TR" noProof="0"/>
              <a:t>Alt Başlık</a:t>
            </a:r>
          </a:p>
        </p:txBody>
      </p:sp>
      <p:sp>
        <p:nvSpPr>
          <p:cNvPr id="24" name="Resim Yer Tutucusu 23">
            <a:extLst>
              <a:ext uri="{FF2B5EF4-FFF2-40B4-BE49-F238E27FC236}">
                <a16:creationId xmlns:a16="http://schemas.microsoft.com/office/drawing/2014/main" id="{C9D32952-2D0C-4A3E-9354-E014C71789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54800" y="563563"/>
            <a:ext cx="4995863" cy="2706687"/>
          </a:xfrm>
        </p:spPr>
        <p:txBody>
          <a:bodyPr rtlCol="0"/>
          <a:lstStyle/>
          <a:p>
            <a:pPr rtl="0"/>
            <a:r>
              <a:rPr lang="tr-TR" noProof="0" dirty="0"/>
              <a:t>Resim eklemek için simgeye tıklayın</a:t>
            </a:r>
          </a:p>
        </p:txBody>
      </p:sp>
      <p:sp>
        <p:nvSpPr>
          <p:cNvPr id="26" name="Resim Yer Tutucusu 25">
            <a:extLst>
              <a:ext uri="{FF2B5EF4-FFF2-40B4-BE49-F238E27FC236}">
                <a16:creationId xmlns:a16="http://schemas.microsoft.com/office/drawing/2014/main" id="{92FA415D-7F98-4C81-A18F-A114BF021C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54800" y="3587750"/>
            <a:ext cx="4995863" cy="2698750"/>
          </a:xfrm>
        </p:spPr>
        <p:txBody>
          <a:bodyPr rtlCol="0"/>
          <a:lstStyle/>
          <a:p>
            <a:pPr rtl="0"/>
            <a:r>
              <a:rPr lang="tr-TR" noProof="0" dirty="0"/>
              <a:t>Resim eklemek için simgeye tıklayın</a:t>
            </a:r>
          </a:p>
        </p:txBody>
      </p:sp>
      <p:grpSp>
        <p:nvGrpSpPr>
          <p:cNvPr id="6" name="Grup 5">
            <a:extLst>
              <a:ext uri="{FF2B5EF4-FFF2-40B4-BE49-F238E27FC236}">
                <a16:creationId xmlns:a16="http://schemas.microsoft.com/office/drawing/2014/main" id="{36D3DA45-FD99-405B-8BF9-260DD97C0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19525" y="2840038"/>
            <a:ext cx="2216150" cy="1177924"/>
            <a:chOff x="4987925" y="2840038"/>
            <a:chExt cx="2216150" cy="117792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5C2A03C-F372-4C6D-929D-FD97AD439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 noProof="0" dirty="0">
                <a:latin typeface="Calibri" panose="020F0502020204030204" pitchFamily="34" charset="0"/>
              </a:endParaRPr>
            </a:p>
          </p:txBody>
        </p:sp>
        <p:grpSp>
          <p:nvGrpSpPr>
            <p:cNvPr id="8" name="Grup 7">
              <a:extLst>
                <a:ext uri="{FF2B5EF4-FFF2-40B4-BE49-F238E27FC236}">
                  <a16:creationId xmlns:a16="http://schemas.microsoft.com/office/drawing/2014/main" id="{E8FEDBB3-0BD6-41BC-BB57-9FEC2E96C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20702" y="2912637"/>
              <a:ext cx="1080000" cy="1080000"/>
              <a:chOff x="6879023" y="2912637"/>
              <a:chExt cx="1080000" cy="1080000"/>
            </a:xfrm>
          </p:grpSpPr>
          <p:grpSp>
            <p:nvGrpSpPr>
              <p:cNvPr id="9" name="Grup 8">
                <a:extLst>
                  <a:ext uri="{FF2B5EF4-FFF2-40B4-BE49-F238E27FC236}">
                    <a16:creationId xmlns:a16="http://schemas.microsoft.com/office/drawing/2014/main" id="{7D12B81D-3F14-4DA1-BECA-669824832A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60443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14" name="Freeform 68">
                  <a:extLst>
                    <a:ext uri="{FF2B5EF4-FFF2-40B4-BE49-F238E27FC236}">
                      <a16:creationId xmlns:a16="http://schemas.microsoft.com/office/drawing/2014/main" id="{EA11E57D-88DD-4899-907A-2A5772002FE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noProof="0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5" name="Freeform 69">
                  <a:extLst>
                    <a:ext uri="{FF2B5EF4-FFF2-40B4-BE49-F238E27FC236}">
                      <a16:creationId xmlns:a16="http://schemas.microsoft.com/office/drawing/2014/main" id="{7A5AEE18-30A4-4777-975F-02D107A171B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noProof="0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6" name="Line 70">
                  <a:extLst>
                    <a:ext uri="{FF2B5EF4-FFF2-40B4-BE49-F238E27FC236}">
                      <a16:creationId xmlns:a16="http://schemas.microsoft.com/office/drawing/2014/main" id="{39EA21FB-AE36-478E-9770-CB842814390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noProof="0" dirty="0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0" name="Grup 9">
                <a:extLst>
                  <a:ext uri="{FF2B5EF4-FFF2-40B4-BE49-F238E27FC236}">
                    <a16:creationId xmlns:a16="http://schemas.microsoft.com/office/drawing/2014/main" id="{BC45D5C4-2D3A-4F84-BED1-D9B75234B0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916369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11" name="Freeform 68">
                  <a:extLst>
                    <a:ext uri="{FF2B5EF4-FFF2-40B4-BE49-F238E27FC236}">
                      <a16:creationId xmlns:a16="http://schemas.microsoft.com/office/drawing/2014/main" id="{259762E8-7432-4501-9FE5-92B04D37C76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noProof="0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" name="Freeform 69">
                  <a:extLst>
                    <a:ext uri="{FF2B5EF4-FFF2-40B4-BE49-F238E27FC236}">
                      <a16:creationId xmlns:a16="http://schemas.microsoft.com/office/drawing/2014/main" id="{FF91FD3E-0148-4B50-8906-7D9CD382A35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noProof="0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" name="Line 70">
                  <a:extLst>
                    <a:ext uri="{FF2B5EF4-FFF2-40B4-BE49-F238E27FC236}">
                      <a16:creationId xmlns:a16="http://schemas.microsoft.com/office/drawing/2014/main" id="{506FA1AD-488A-4FD4-A79F-4343698EA73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noProof="0" dirty="0">
                    <a:latin typeface="Calibri" panose="020F050202020403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38724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</a:p>
        </p:txBody>
      </p:sp>
      <p:sp>
        <p:nvSpPr>
          <p:cNvPr id="4" name="Tarih Yer Tutucusu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tr-TR" noProof="0" dirty="0"/>
              <a:t>20XX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F2BD96E-3838-45D2-9031-D3AF67C920A5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372053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Zaman Çizelge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9595"/>
            <a:ext cx="10515600" cy="4154488"/>
          </a:xfrm>
        </p:spPr>
        <p:txBody>
          <a:bodyPr rtlCol="0"/>
          <a:lstStyle/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</a:p>
        </p:txBody>
      </p:sp>
      <p:sp>
        <p:nvSpPr>
          <p:cNvPr id="4" name="Tarih Yer Tutucusu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tr-TR" noProof="0" dirty="0"/>
              <a:t>20XX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F2BD96E-3838-45D2-9031-D3AF67C920A5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637256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CBA1826-1B3E-4E2E-8D6C-93BCEAA3D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24726" y="4217899"/>
            <a:ext cx="4079874" cy="1132373"/>
          </a:xfrm>
        </p:spPr>
        <p:txBody>
          <a:bodyPr rtlCol="0" anchor="t">
            <a:noAutofit/>
          </a:bodyPr>
          <a:lstStyle>
            <a:lvl1pPr algn="ctr">
              <a:defRPr sz="3200"/>
            </a:lvl1pPr>
          </a:lstStyle>
          <a:p>
            <a:pPr rtl="0"/>
            <a:r>
              <a:rPr lang="tr-TR" noProof="0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AB5F0CE-1714-4650-9690-5676C06349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24726" y="1541995"/>
            <a:ext cx="4079874" cy="2457819"/>
          </a:xfrm>
        </p:spPr>
        <p:txBody>
          <a:bodyPr rtlCol="0" anchor="b">
            <a:normAutofit/>
          </a:bodyPr>
          <a:lstStyle>
            <a:lvl1pPr marL="0" indent="0" algn="ctr">
              <a:lnSpc>
                <a:spcPct val="125000"/>
              </a:lnSpc>
              <a:buNone/>
              <a:defRPr sz="3200" i="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tr-TR" noProof="0"/>
              <a:t>Asıl alt başlık stilini düzenlemek için tıklatın</a:t>
            </a:r>
          </a:p>
        </p:txBody>
      </p:sp>
      <p:sp>
        <p:nvSpPr>
          <p:cNvPr id="43" name="Resim Yer Tutucusu 42">
            <a:extLst>
              <a:ext uri="{FF2B5EF4-FFF2-40B4-BE49-F238E27FC236}">
                <a16:creationId xmlns:a16="http://schemas.microsoft.com/office/drawing/2014/main" id="{E0B6C055-B48A-412B-88B0-737289AC0B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750" y="536575"/>
            <a:ext cx="2366963" cy="2760663"/>
          </a:xfrm>
        </p:spPr>
        <p:txBody>
          <a:bodyPr rtlCol="0"/>
          <a:lstStyle/>
          <a:p>
            <a:pPr rtl="0"/>
            <a:r>
              <a:rPr lang="tr-TR" noProof="0" dirty="0"/>
              <a:t>Resim eklemek için simgeye tıklayın</a:t>
            </a:r>
          </a:p>
        </p:txBody>
      </p:sp>
      <p:sp>
        <p:nvSpPr>
          <p:cNvPr id="44" name="Resim Yer Tutucusu 42">
            <a:extLst>
              <a:ext uri="{FF2B5EF4-FFF2-40B4-BE49-F238E27FC236}">
                <a16:creationId xmlns:a16="http://schemas.microsoft.com/office/drawing/2014/main" id="{AE13F241-D0A7-491D-81D3-CB64502914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74887" y="543842"/>
            <a:ext cx="2366963" cy="2760663"/>
          </a:xfrm>
        </p:spPr>
        <p:txBody>
          <a:bodyPr rtlCol="0"/>
          <a:lstStyle/>
          <a:p>
            <a:pPr rtl="0"/>
            <a:r>
              <a:rPr lang="tr-TR" noProof="0" dirty="0"/>
              <a:t>Resim eklemek için simgeye tıklayın</a:t>
            </a:r>
          </a:p>
        </p:txBody>
      </p:sp>
      <p:sp>
        <p:nvSpPr>
          <p:cNvPr id="46" name="Resim Yer Tutucusu 42">
            <a:extLst>
              <a:ext uri="{FF2B5EF4-FFF2-40B4-BE49-F238E27FC236}">
                <a16:creationId xmlns:a16="http://schemas.microsoft.com/office/drawing/2014/main" id="{DC189B8E-5A5B-400F-8F5F-63F61759E08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9642" y="3563566"/>
            <a:ext cx="2366963" cy="2760663"/>
          </a:xfrm>
        </p:spPr>
        <p:txBody>
          <a:bodyPr rtlCol="0"/>
          <a:lstStyle/>
          <a:p>
            <a:pPr rtl="0"/>
            <a:r>
              <a:rPr lang="tr-TR" noProof="0" dirty="0"/>
              <a:t>Resim eklemek için simgeye tıklayın</a:t>
            </a:r>
          </a:p>
        </p:txBody>
      </p:sp>
      <p:sp>
        <p:nvSpPr>
          <p:cNvPr id="47" name="Resim Yer Tutucusu 42">
            <a:extLst>
              <a:ext uri="{FF2B5EF4-FFF2-40B4-BE49-F238E27FC236}">
                <a16:creationId xmlns:a16="http://schemas.microsoft.com/office/drawing/2014/main" id="{07055732-D9B3-42AF-9ADA-0D1F8DC2D5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74779" y="3570833"/>
            <a:ext cx="2366963" cy="2760663"/>
          </a:xfrm>
        </p:spPr>
        <p:txBody>
          <a:bodyPr rtlCol="0"/>
          <a:lstStyle/>
          <a:p>
            <a:pPr rtl="0"/>
            <a:r>
              <a:rPr lang="tr-TR" noProof="0" dirty="0"/>
              <a:t>Resim eklemek için simgeye tıklayın</a:t>
            </a:r>
          </a:p>
        </p:txBody>
      </p:sp>
      <p:sp>
        <p:nvSpPr>
          <p:cNvPr id="28" name="Tarih Yer Tutucusu 47">
            <a:extLst>
              <a:ext uri="{FF2B5EF4-FFF2-40B4-BE49-F238E27FC236}">
                <a16:creationId xmlns:a16="http://schemas.microsoft.com/office/drawing/2014/main" id="{5B51C357-082C-45A5-80C8-69FD4B94D329}"/>
              </a:ext>
            </a:extLst>
          </p:cNvPr>
          <p:cNvSpPr txBox="1">
            <a:spLocks/>
          </p:cNvSpPr>
          <p:nvPr userDrawn="1"/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 cap="all" spc="200" baseline="0">
                <a:solidFill>
                  <a:schemeClr val="tx1">
                    <a:alpha val="6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tr-TR" noProof="0" dirty="0">
                <a:latin typeface="Times New Roman" panose="02020603050405020304" pitchFamily="18" charset="0"/>
              </a:rPr>
              <a:t>20XX</a:t>
            </a:r>
          </a:p>
        </p:txBody>
      </p:sp>
      <p:cxnSp>
        <p:nvCxnSpPr>
          <p:cNvPr id="18" name="Düz Bağlayıcı 17">
            <a:extLst>
              <a:ext uri="{FF2B5EF4-FFF2-40B4-BE49-F238E27FC236}">
                <a16:creationId xmlns:a16="http://schemas.microsoft.com/office/drawing/2014/main" id="{D7ED9792-4CB9-419E-9961-050A9E00E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0" y="540000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 18">
            <a:extLst>
              <a:ext uri="{FF2B5EF4-FFF2-40B4-BE49-F238E27FC236}">
                <a16:creationId xmlns:a16="http://schemas.microsoft.com/office/drawing/2014/main" id="{E1EC9E08-1228-4409-88CC-9D1927E8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8100000" flipH="1">
            <a:off x="6674373" y="402322"/>
            <a:ext cx="641184" cy="1069728"/>
            <a:chOff x="6484111" y="2967038"/>
            <a:chExt cx="641184" cy="1069728"/>
          </a:xfrm>
        </p:grpSpPr>
        <p:grpSp>
          <p:nvGrpSpPr>
            <p:cNvPr id="20" name="Grup 19">
              <a:extLst>
                <a:ext uri="{FF2B5EF4-FFF2-40B4-BE49-F238E27FC236}">
                  <a16:creationId xmlns:a16="http://schemas.microsoft.com/office/drawing/2014/main" id="{0A892AB7-AE89-4F73-AE0D-3503473E251A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25" name="Freeform 68">
                <a:extLst>
                  <a:ext uri="{FF2B5EF4-FFF2-40B4-BE49-F238E27FC236}">
                    <a16:creationId xmlns:a16="http://schemas.microsoft.com/office/drawing/2014/main" id="{734AFAA3-AA68-425A-834B-00F9D3690B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6" name="Freeform 69">
                <a:extLst>
                  <a:ext uri="{FF2B5EF4-FFF2-40B4-BE49-F238E27FC236}">
                    <a16:creationId xmlns:a16="http://schemas.microsoft.com/office/drawing/2014/main" id="{36ED0F24-8619-4AED-A07A-D075DF2AF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7" name="Line 70">
                <a:extLst>
                  <a:ext uri="{FF2B5EF4-FFF2-40B4-BE49-F238E27FC236}">
                    <a16:creationId xmlns:a16="http://schemas.microsoft.com/office/drawing/2014/main" id="{21E04150-0D06-4DFB-A73B-66DED0A5CF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21" name="Grup 20">
              <a:extLst>
                <a:ext uri="{FF2B5EF4-FFF2-40B4-BE49-F238E27FC236}">
                  <a16:creationId xmlns:a16="http://schemas.microsoft.com/office/drawing/2014/main" id="{EA3C053E-6843-4D44-A64D-A37FD38410B0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22" name="Freeform 68">
                <a:extLst>
                  <a:ext uri="{FF2B5EF4-FFF2-40B4-BE49-F238E27FC236}">
                    <a16:creationId xmlns:a16="http://schemas.microsoft.com/office/drawing/2014/main" id="{A84DD506-3B91-4CE4-AE62-8E2FCA17D9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3" name="Freeform 69">
                <a:extLst>
                  <a:ext uri="{FF2B5EF4-FFF2-40B4-BE49-F238E27FC236}">
                    <a16:creationId xmlns:a16="http://schemas.microsoft.com/office/drawing/2014/main" id="{18C6659C-7CBF-419E-B2AB-53A6FBB4FF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4" name="Line 70">
                <a:extLst>
                  <a:ext uri="{FF2B5EF4-FFF2-40B4-BE49-F238E27FC236}">
                    <a16:creationId xmlns:a16="http://schemas.microsoft.com/office/drawing/2014/main" id="{C7B1B371-3EFF-4F0E-8B44-1A397B69DD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29" name="Alt Bilgi Yer Tutucusu 48">
            <a:extLst>
              <a:ext uri="{FF2B5EF4-FFF2-40B4-BE49-F238E27FC236}">
                <a16:creationId xmlns:a16="http://schemas.microsoft.com/office/drawing/2014/main" id="{B217CCF8-D1B0-4B96-AF9D-78BFAEE6D77D}"/>
              </a:ext>
            </a:extLst>
          </p:cNvPr>
          <p:cNvSpPr txBox="1">
            <a:spLocks/>
          </p:cNvSpPr>
          <p:nvPr userDrawn="1"/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cap="all" spc="300" baseline="0">
                <a:solidFill>
                  <a:schemeClr val="tx1">
                    <a:alpha val="6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tr-TR" noProof="0" dirty="0">
                <a:latin typeface="Times New Roman" panose="02020603050405020304" pitchFamily="18" charset="0"/>
              </a:rPr>
              <a:t>Örnek Alt Bilgi Metni</a:t>
            </a:r>
          </a:p>
        </p:txBody>
      </p:sp>
      <p:grpSp>
        <p:nvGrpSpPr>
          <p:cNvPr id="30" name="Grup 29">
            <a:extLst>
              <a:ext uri="{FF2B5EF4-FFF2-40B4-BE49-F238E27FC236}">
                <a16:creationId xmlns:a16="http://schemas.microsoft.com/office/drawing/2014/main" id="{615108B9-F897-467F-809F-6A4A2AE7E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8900000" flipH="1">
            <a:off x="11020475" y="5368081"/>
            <a:ext cx="641184" cy="1069728"/>
            <a:chOff x="6484111" y="2967038"/>
            <a:chExt cx="641184" cy="1069728"/>
          </a:xfrm>
        </p:grpSpPr>
        <p:grpSp>
          <p:nvGrpSpPr>
            <p:cNvPr id="31" name="Grup 30">
              <a:extLst>
                <a:ext uri="{FF2B5EF4-FFF2-40B4-BE49-F238E27FC236}">
                  <a16:creationId xmlns:a16="http://schemas.microsoft.com/office/drawing/2014/main" id="{86413051-FD79-4060-A702-60F38BF4A35C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36" name="Freeform 68">
                <a:extLst>
                  <a:ext uri="{FF2B5EF4-FFF2-40B4-BE49-F238E27FC236}">
                    <a16:creationId xmlns:a16="http://schemas.microsoft.com/office/drawing/2014/main" id="{B764F2D9-1B19-42EA-9AF0-6050DDABAA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7" name="Freeform 69">
                <a:extLst>
                  <a:ext uri="{FF2B5EF4-FFF2-40B4-BE49-F238E27FC236}">
                    <a16:creationId xmlns:a16="http://schemas.microsoft.com/office/drawing/2014/main" id="{557F4B3F-3926-4C1D-ABBF-B238098717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8" name="Line 70">
                <a:extLst>
                  <a:ext uri="{FF2B5EF4-FFF2-40B4-BE49-F238E27FC236}">
                    <a16:creationId xmlns:a16="http://schemas.microsoft.com/office/drawing/2014/main" id="{81E74331-4EEB-49F8-912F-1DF74636E7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32" name="Grup 31">
              <a:extLst>
                <a:ext uri="{FF2B5EF4-FFF2-40B4-BE49-F238E27FC236}">
                  <a16:creationId xmlns:a16="http://schemas.microsoft.com/office/drawing/2014/main" id="{E88BEEF7-57D3-43D4-9EBA-6948ED40B433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33" name="Freeform 68">
                <a:extLst>
                  <a:ext uri="{FF2B5EF4-FFF2-40B4-BE49-F238E27FC236}">
                    <a16:creationId xmlns:a16="http://schemas.microsoft.com/office/drawing/2014/main" id="{0CD7B047-B489-4D5B-9C32-1BA667136A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4" name="Freeform 69">
                <a:extLst>
                  <a:ext uri="{FF2B5EF4-FFF2-40B4-BE49-F238E27FC236}">
                    <a16:creationId xmlns:a16="http://schemas.microsoft.com/office/drawing/2014/main" id="{2B703141-C1B3-4AFF-991F-D77B298AE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5" name="Line 70">
                <a:extLst>
                  <a:ext uri="{FF2B5EF4-FFF2-40B4-BE49-F238E27FC236}">
                    <a16:creationId xmlns:a16="http://schemas.microsoft.com/office/drawing/2014/main" id="{FEEBB32D-FA5C-432C-B55F-1F74A4D13F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39" name="Slayt Numarası Yer Tutucusu 49">
            <a:extLst>
              <a:ext uri="{FF2B5EF4-FFF2-40B4-BE49-F238E27FC236}">
                <a16:creationId xmlns:a16="http://schemas.microsoft.com/office/drawing/2014/main" id="{FAE9A1BE-DDB9-4362-A4F6-BE1A07DBF6F1}"/>
              </a:ext>
            </a:extLst>
          </p:cNvPr>
          <p:cNvSpPr txBox="1">
            <a:spLocks/>
          </p:cNvSpPr>
          <p:nvPr userDrawn="1"/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chemeClr val="tx1">
                    <a:alpha val="6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D39607A7-8386-47DB-8578-DDEDD194E5D4}" type="slidenum">
              <a:rPr lang="tr-TR" noProof="0" smtClean="0">
                <a:latin typeface="Times New Roman" panose="02020603050405020304" pitchFamily="18" charset="0"/>
              </a:rPr>
              <a:pPr/>
              <a:t>‹#›</a:t>
            </a:fld>
            <a:endParaRPr lang="tr-TR" noProof="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764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k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tr-TR" noProof="0"/>
              <a:t>Asıl başlık stilini düzenlemek için tıklayın</a:t>
            </a:r>
          </a:p>
        </p:txBody>
      </p:sp>
      <p:sp>
        <p:nvSpPr>
          <p:cNvPr id="14" name="Resim Yer Tutucusu 13">
            <a:extLst>
              <a:ext uri="{FF2B5EF4-FFF2-40B4-BE49-F238E27FC236}">
                <a16:creationId xmlns:a16="http://schemas.microsoft.com/office/drawing/2014/main" id="{BC50FC60-9736-40BD-8EF0-51BD047716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66813" y="2479675"/>
            <a:ext cx="1587500" cy="2330450"/>
          </a:xfrm>
        </p:spPr>
        <p:txBody>
          <a:bodyPr rtlCol="0"/>
          <a:lstStyle/>
          <a:p>
            <a:pPr rtl="0"/>
            <a:r>
              <a:rPr lang="tr-TR" noProof="0" dirty="0"/>
              <a:t>Resim eklemek için simgeye tıklayın</a:t>
            </a:r>
          </a:p>
        </p:txBody>
      </p:sp>
      <p:sp>
        <p:nvSpPr>
          <p:cNvPr id="15" name="Resim Yer Tutucusu 13">
            <a:extLst>
              <a:ext uri="{FF2B5EF4-FFF2-40B4-BE49-F238E27FC236}">
                <a16:creationId xmlns:a16="http://schemas.microsoft.com/office/drawing/2014/main" id="{7D564077-E600-44C8-B691-00C1C3ECC1C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28885" y="2479675"/>
            <a:ext cx="1587500" cy="2330450"/>
          </a:xfrm>
        </p:spPr>
        <p:txBody>
          <a:bodyPr rtlCol="0"/>
          <a:lstStyle/>
          <a:p>
            <a:pPr rtl="0"/>
            <a:r>
              <a:rPr lang="tr-TR" noProof="0" dirty="0"/>
              <a:t>Resim eklemek için simgeye tıklayın</a:t>
            </a:r>
          </a:p>
        </p:txBody>
      </p:sp>
      <p:sp>
        <p:nvSpPr>
          <p:cNvPr id="16" name="Resim Yer Tutucusu 13">
            <a:extLst>
              <a:ext uri="{FF2B5EF4-FFF2-40B4-BE49-F238E27FC236}">
                <a16:creationId xmlns:a16="http://schemas.microsoft.com/office/drawing/2014/main" id="{5EF6670B-24A6-4EC1-AB19-83414A6BFC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02249" y="2479675"/>
            <a:ext cx="1587500" cy="2330450"/>
          </a:xfrm>
        </p:spPr>
        <p:txBody>
          <a:bodyPr rtlCol="0"/>
          <a:lstStyle/>
          <a:p>
            <a:pPr rtl="0"/>
            <a:r>
              <a:rPr lang="tr-TR" noProof="0" dirty="0"/>
              <a:t>Resim eklemek için simgeye tıklayın</a:t>
            </a:r>
          </a:p>
        </p:txBody>
      </p:sp>
      <p:sp>
        <p:nvSpPr>
          <p:cNvPr id="17" name="Resim Yer Tutucusu 13">
            <a:extLst>
              <a:ext uri="{FF2B5EF4-FFF2-40B4-BE49-F238E27FC236}">
                <a16:creationId xmlns:a16="http://schemas.microsoft.com/office/drawing/2014/main" id="{DCE770BA-A562-4780-AEC9-94BC0C7C53F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64764" y="2479675"/>
            <a:ext cx="1587500" cy="2330450"/>
          </a:xfrm>
        </p:spPr>
        <p:txBody>
          <a:bodyPr rtlCol="0"/>
          <a:lstStyle/>
          <a:p>
            <a:pPr rtl="0"/>
            <a:r>
              <a:rPr lang="tr-TR" noProof="0" dirty="0"/>
              <a:t>Resim eklemek için simgeye tıklayın</a:t>
            </a:r>
          </a:p>
        </p:txBody>
      </p:sp>
      <p:sp>
        <p:nvSpPr>
          <p:cNvPr id="18" name="Resim Yer Tutucusu 13">
            <a:extLst>
              <a:ext uri="{FF2B5EF4-FFF2-40B4-BE49-F238E27FC236}">
                <a16:creationId xmlns:a16="http://schemas.microsoft.com/office/drawing/2014/main" id="{C627DB31-AE80-40F1-A5C7-E1FBE1521BD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37688" y="2479675"/>
            <a:ext cx="1587500" cy="2330450"/>
          </a:xfrm>
        </p:spPr>
        <p:txBody>
          <a:bodyPr rtlCol="0"/>
          <a:lstStyle/>
          <a:p>
            <a:pPr rtl="0"/>
            <a:r>
              <a:rPr lang="tr-TR" noProof="0" dirty="0"/>
              <a:t>Resim eklemek için simgeye tıklayın</a:t>
            </a:r>
          </a:p>
        </p:txBody>
      </p:sp>
      <p:cxnSp>
        <p:nvCxnSpPr>
          <p:cNvPr id="11" name="Düz Bağlayıcı 10">
            <a:extLst>
              <a:ext uri="{FF2B5EF4-FFF2-40B4-BE49-F238E27FC236}">
                <a16:creationId xmlns:a16="http://schemas.microsoft.com/office/drawing/2014/main" id="{CDA79604-04BA-44C3-8188-694F8E9C2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26000" y="1911592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Metin Yer Tutucusu 27">
            <a:extLst>
              <a:ext uri="{FF2B5EF4-FFF2-40B4-BE49-F238E27FC236}">
                <a16:creationId xmlns:a16="http://schemas.microsoft.com/office/drawing/2014/main" id="{325542BB-A1DE-421A-898F-007CCBCC104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66813" y="5094555"/>
            <a:ext cx="1587499" cy="35029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tr-TR" noProof="0"/>
              <a:t>Düzenlemek için tıklayın</a:t>
            </a:r>
          </a:p>
        </p:txBody>
      </p:sp>
      <p:sp>
        <p:nvSpPr>
          <p:cNvPr id="20" name="Metin Yer Tutucusu 27">
            <a:extLst>
              <a:ext uri="{FF2B5EF4-FFF2-40B4-BE49-F238E27FC236}">
                <a16:creationId xmlns:a16="http://schemas.microsoft.com/office/drawing/2014/main" id="{95E87339-255E-4557-9768-A292ED25DBA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66813" y="5371723"/>
            <a:ext cx="1587499" cy="350292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tr-TR" noProof="0"/>
              <a:t>Düzenlemek için tıklayın</a:t>
            </a:r>
          </a:p>
        </p:txBody>
      </p:sp>
      <p:sp>
        <p:nvSpPr>
          <p:cNvPr id="21" name="Metin Yer Tutucusu 27">
            <a:extLst>
              <a:ext uri="{FF2B5EF4-FFF2-40B4-BE49-F238E27FC236}">
                <a16:creationId xmlns:a16="http://schemas.microsoft.com/office/drawing/2014/main" id="{969EC781-370F-41FC-AD76-0728B465E51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28885" y="5094555"/>
            <a:ext cx="1587499" cy="35029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tr-TR" noProof="0"/>
              <a:t>Düzenlemek için tıklayın</a:t>
            </a:r>
          </a:p>
        </p:txBody>
      </p:sp>
      <p:sp>
        <p:nvSpPr>
          <p:cNvPr id="22" name="Metin Yer Tutucusu 27">
            <a:extLst>
              <a:ext uri="{FF2B5EF4-FFF2-40B4-BE49-F238E27FC236}">
                <a16:creationId xmlns:a16="http://schemas.microsoft.com/office/drawing/2014/main" id="{50C960BB-D9A3-417D-87D9-E93363FB585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28885" y="5371723"/>
            <a:ext cx="1587499" cy="350292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tr-TR" noProof="0"/>
              <a:t>Düzenlemek için tıklayın</a:t>
            </a:r>
          </a:p>
        </p:txBody>
      </p:sp>
      <p:sp>
        <p:nvSpPr>
          <p:cNvPr id="23" name="Metin Yer Tutucusu 27">
            <a:extLst>
              <a:ext uri="{FF2B5EF4-FFF2-40B4-BE49-F238E27FC236}">
                <a16:creationId xmlns:a16="http://schemas.microsoft.com/office/drawing/2014/main" id="{714B566C-453D-4E47-8BE0-2EF7145AD3A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02249" y="5094555"/>
            <a:ext cx="1587499" cy="35029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tr-TR" noProof="0"/>
              <a:t>Düzenlemek için tıklayın</a:t>
            </a:r>
          </a:p>
        </p:txBody>
      </p:sp>
      <p:sp>
        <p:nvSpPr>
          <p:cNvPr id="24" name="Metin Yer Tutucusu 27">
            <a:extLst>
              <a:ext uri="{FF2B5EF4-FFF2-40B4-BE49-F238E27FC236}">
                <a16:creationId xmlns:a16="http://schemas.microsoft.com/office/drawing/2014/main" id="{8C9D423F-AE1B-476A-AC7E-F34CE6ABFA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02249" y="5371723"/>
            <a:ext cx="1587499" cy="350292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tr-TR" noProof="0"/>
              <a:t>Düzenlemek için tıklayın</a:t>
            </a:r>
          </a:p>
        </p:txBody>
      </p:sp>
      <p:sp>
        <p:nvSpPr>
          <p:cNvPr id="25" name="Metin Yer Tutucusu 27">
            <a:extLst>
              <a:ext uri="{FF2B5EF4-FFF2-40B4-BE49-F238E27FC236}">
                <a16:creationId xmlns:a16="http://schemas.microsoft.com/office/drawing/2014/main" id="{F25DCDC4-ECAE-47AB-8ED3-07D8D33BF18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364765" y="5094555"/>
            <a:ext cx="1587499" cy="35029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tr-TR" noProof="0"/>
              <a:t>Düzenlemek için tıklayın</a:t>
            </a:r>
          </a:p>
        </p:txBody>
      </p:sp>
      <p:sp>
        <p:nvSpPr>
          <p:cNvPr id="26" name="Metin Yer Tutucusu 27">
            <a:extLst>
              <a:ext uri="{FF2B5EF4-FFF2-40B4-BE49-F238E27FC236}">
                <a16:creationId xmlns:a16="http://schemas.microsoft.com/office/drawing/2014/main" id="{1A7D8398-681A-475F-9624-02EFB0099D5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64765" y="5371723"/>
            <a:ext cx="1587499" cy="350292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tr-TR" noProof="0"/>
              <a:t>Düzenlemek için tıklayın</a:t>
            </a:r>
          </a:p>
        </p:txBody>
      </p:sp>
      <p:sp>
        <p:nvSpPr>
          <p:cNvPr id="27" name="Metin Yer Tutucusu 27">
            <a:extLst>
              <a:ext uri="{FF2B5EF4-FFF2-40B4-BE49-F238E27FC236}">
                <a16:creationId xmlns:a16="http://schemas.microsoft.com/office/drawing/2014/main" id="{9692C358-06E1-468E-90F8-9F5F3918233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437688" y="5094555"/>
            <a:ext cx="1587499" cy="35029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tr-TR" noProof="0"/>
              <a:t>Düzenlemek için tıklayın</a:t>
            </a:r>
          </a:p>
        </p:txBody>
      </p:sp>
      <p:sp>
        <p:nvSpPr>
          <p:cNvPr id="28" name="Metin Yer Tutucusu 27">
            <a:extLst>
              <a:ext uri="{FF2B5EF4-FFF2-40B4-BE49-F238E27FC236}">
                <a16:creationId xmlns:a16="http://schemas.microsoft.com/office/drawing/2014/main" id="{2167CC03-B865-47EB-83C3-CA5CDC584C0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437688" y="5371723"/>
            <a:ext cx="1587499" cy="350292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tr-TR" noProof="0"/>
              <a:t>Düzenlemek için tıklayın</a:t>
            </a:r>
          </a:p>
        </p:txBody>
      </p:sp>
      <p:sp>
        <p:nvSpPr>
          <p:cNvPr id="3" name="Tarih Yer Tutucusu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tr-TR" noProof="0" dirty="0"/>
              <a:t>20XX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885303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D84AEE3-6C7B-402E-B26D-1D079D78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1101641-6BDA-433D-9393-1DDACE067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9400" y="1685925"/>
            <a:ext cx="4928400" cy="4092575"/>
          </a:xfrm>
        </p:spPr>
        <p:txBody>
          <a:bodyPr rtlCol="0"/>
          <a:lstStyle/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B8F8D2A-A489-488D-B1E1-23F36D3E9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202" y="1685925"/>
            <a:ext cx="4928400" cy="4092575"/>
          </a:xfrm>
        </p:spPr>
        <p:txBody>
          <a:bodyPr rtlCol="0"/>
          <a:lstStyle/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</a:p>
        </p:txBody>
      </p:sp>
      <p:sp>
        <p:nvSpPr>
          <p:cNvPr id="5" name="Tarih Yer Tutucusu 4">
            <a:extLst>
              <a:ext uri="{FF2B5EF4-FFF2-40B4-BE49-F238E27FC236}">
                <a16:creationId xmlns:a16="http://schemas.microsoft.com/office/drawing/2014/main" id="{1CA242E8-AEEF-4BBD-94E9-86F89D69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tr-TR" noProof="0" dirty="0"/>
              <a:t>20XX</a:t>
            </a: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D58D2CA-06C9-412D-A5D6-F97DDBBB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21A80D9-E04B-47BF-80DA-01E68346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730545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002DDA7E-8449-42D1-93BD-4E96C1BF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tr-TR" noProof="0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172EB64-DBC0-4012-830E-9166670D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400" y="1685925"/>
            <a:ext cx="10213200" cy="404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</a:p>
        </p:txBody>
      </p:sp>
      <p:sp>
        <p:nvSpPr>
          <p:cNvPr id="4" name="Tarih Yer Tutucusu 3">
            <a:extLst>
              <a:ext uri="{FF2B5EF4-FFF2-40B4-BE49-F238E27FC236}">
                <a16:creationId xmlns:a16="http://schemas.microsoft.com/office/drawing/2014/main" id="{2749A3E9-8704-4E26-A519-8215B3E94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noProof="0" dirty="0"/>
              <a:t>20XX</a:t>
            </a:r>
            <a:endParaRPr lang="tr-TR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8590E32-87A0-44C2-A299-D45FAB146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300" baseline="0">
                <a:solidFill>
                  <a:schemeClr val="tx1">
                    <a:alpha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tr-TR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E1C1A41-01A7-44E2-965B-ACFD4F280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294A09A9-5501-47C1-A89A-A340965A2BE2}" type="slidenum">
              <a:rPr lang="tr-TR" noProof="0" smtClean="0"/>
              <a:pPr/>
              <a:t>‹#›</a:t>
            </a:fld>
            <a:endParaRPr lang="tr-TR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974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3" r:id="rId3"/>
    <p:sldLayoutId id="2147483678" r:id="rId4"/>
    <p:sldLayoutId id="2147483660" r:id="rId5"/>
    <p:sldLayoutId id="2147483680" r:id="rId6"/>
    <p:sldLayoutId id="2147483679" r:id="rId7"/>
    <p:sldLayoutId id="2147483677" r:id="rId8"/>
    <p:sldLayoutId id="2147483662" r:id="rId9"/>
    <p:sldLayoutId id="2147483663" r:id="rId10"/>
    <p:sldLayoutId id="2147483671" r:id="rId11"/>
    <p:sldLayoutId id="2147483676" r:id="rId12"/>
    <p:sldLayoutId id="2147483674" r:id="rId13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spc="0" baseline="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60000" indent="-3600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3600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08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0800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80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37">
          <p15:clr>
            <a:srgbClr val="F26B43"/>
          </p15:clr>
        </p15:guide>
        <p15:guide id="3" pos="680">
          <p15:clr>
            <a:srgbClr val="F26B43"/>
          </p15:clr>
        </p15:guide>
        <p15:guide id="4" pos="7000">
          <p15:clr>
            <a:srgbClr val="F26B43"/>
          </p15:clr>
        </p15:guide>
        <p15:guide id="5" orient="horz" pos="679">
          <p15:clr>
            <a:srgbClr val="F26B43"/>
          </p15:clr>
        </p15:guide>
        <p15:guide id="6" orient="horz" pos="3640">
          <p15:clr>
            <a:srgbClr val="F26B43"/>
          </p15:clr>
        </p15:guide>
        <p15:guide id="7" pos="6644">
          <p15:clr>
            <a:srgbClr val="F26B43"/>
          </p15:clr>
        </p15:guide>
        <p15:guide id="8" pos="6289">
          <p15:clr>
            <a:srgbClr val="F26B43"/>
          </p15:clr>
        </p15:guide>
        <p15:guide id="9" pos="5945">
          <p15:clr>
            <a:srgbClr val="F26B43"/>
          </p15:clr>
        </p15:guide>
        <p15:guide id="10" pos="1391">
          <p15:clr>
            <a:srgbClr val="F26B43"/>
          </p15:clr>
        </p15:guide>
        <p15:guide id="11" pos="1032">
          <p15:clr>
            <a:srgbClr val="F26B43"/>
          </p15:clr>
        </p15:guide>
        <p15:guide id="12" pos="1732">
          <p15:clr>
            <a:srgbClr val="F26B43"/>
          </p15:clr>
        </p15:guide>
        <p15:guide id="13" pos="2084">
          <p15:clr>
            <a:srgbClr val="F26B43"/>
          </p15:clr>
        </p15:guide>
        <p15:guide id="14" pos="5596">
          <p15:clr>
            <a:srgbClr val="F26B43"/>
          </p15:clr>
        </p15:guide>
        <p15:guide id="15" pos="2436">
          <p15:clr>
            <a:srgbClr val="F26B43"/>
          </p15:clr>
        </p15:guide>
        <p15:guide id="16" pos="5244">
          <p15:clr>
            <a:srgbClr val="F26B43"/>
          </p15:clr>
        </p15:guide>
        <p15:guide id="17" pos="2792">
          <p15:clr>
            <a:srgbClr val="F26B43"/>
          </p15:clr>
        </p15:guide>
        <p15:guide id="18" pos="4892">
          <p15:clr>
            <a:srgbClr val="F26B43"/>
          </p15:clr>
        </p15:guide>
        <p15:guide id="19" pos="4543">
          <p15:clr>
            <a:srgbClr val="F26B43"/>
          </p15:clr>
        </p15:guide>
        <p15:guide id="20" pos="3488">
          <p15:clr>
            <a:srgbClr val="F26B43"/>
          </p15:clr>
        </p15:guide>
        <p15:guide id="21" pos="4192">
          <p15:clr>
            <a:srgbClr val="F26B43"/>
          </p15:clr>
        </p15:guide>
        <p15:guide id="23" pos="340">
          <p15:clr>
            <a:srgbClr val="A4A3A4"/>
          </p15:clr>
        </p15:guide>
        <p15:guide id="24" pos="7340">
          <p15:clr>
            <a:srgbClr val="A4A3A4"/>
          </p15:clr>
        </p15:guide>
        <p15:guide id="25" orient="horz" pos="1062">
          <p15:clr>
            <a:srgbClr val="5ACBF0"/>
          </p15:clr>
        </p15:guide>
        <p15:guide id="26" orient="horz" pos="3982">
          <p15:clr>
            <a:srgbClr val="A4A3A4"/>
          </p15:clr>
        </p15:guide>
        <p15:guide id="27" orient="horz" pos="338">
          <p15:clr>
            <a:srgbClr val="A4A3A4"/>
          </p15:clr>
        </p15:guide>
        <p15:guide id="28" orient="horz" pos="950">
          <p15:clr>
            <a:srgbClr val="5ACBF0"/>
          </p15:clr>
        </p15:guide>
        <p15:guide id="29" orient="horz" pos="249">
          <p15:clr>
            <a:srgbClr val="5ACBF0"/>
          </p15:clr>
        </p15:guide>
        <p15:guide id="30" orient="horz" pos="2160" userDrawn="1">
          <p15:clr>
            <a:srgbClr val="A4A3A4"/>
          </p15:clr>
        </p15:guide>
        <p15:guide id="31" pos="3840" userDrawn="1">
          <p15:clr>
            <a:srgbClr val="A4A3A4"/>
          </p15:clr>
        </p15:guide>
        <p15:guide id="32" pos="240" userDrawn="1">
          <p15:clr>
            <a:srgbClr val="547EBF"/>
          </p15:clr>
        </p15:guide>
        <p15:guide id="33" orient="horz" pos="240" userDrawn="1">
          <p15:clr>
            <a:srgbClr val="547EBF"/>
          </p15:clr>
        </p15:guide>
        <p15:guide id="34" pos="7440" userDrawn="1">
          <p15:clr>
            <a:srgbClr val="547EBF"/>
          </p15:clr>
        </p15:guide>
        <p15:guide id="35" orient="horz" pos="4080" userDrawn="1">
          <p15:clr>
            <a:srgbClr val="547EBF"/>
          </p15:clr>
        </p15:guide>
        <p15:guide id="36" pos="3960" userDrawn="1">
          <p15:clr>
            <a:srgbClr val="547EBF"/>
          </p15:clr>
        </p15:guide>
        <p15:guide id="37" pos="3720" userDrawn="1">
          <p15:clr>
            <a:srgbClr val="547EBF"/>
          </p15:clr>
        </p15:guide>
        <p15:guide id="38" pos="2112" userDrawn="1">
          <p15:clr>
            <a:srgbClr val="547EBF"/>
          </p15:clr>
        </p15:guide>
        <p15:guide id="39" pos="1848" userDrawn="1">
          <p15:clr>
            <a:srgbClr val="547EBF"/>
          </p15:clr>
        </p15:guide>
        <p15:guide id="40" pos="5568" userDrawn="1">
          <p15:clr>
            <a:srgbClr val="547EBF"/>
          </p15:clr>
        </p15:guide>
        <p15:guide id="41" pos="5832" userDrawn="1">
          <p15:clr>
            <a:srgbClr val="547EBF"/>
          </p15:clr>
        </p15:guide>
        <p15:guide id="42" pos="4968" userDrawn="1">
          <p15:clr>
            <a:srgbClr val="9FCC3B"/>
          </p15:clr>
        </p15:guide>
        <p15:guide id="43" pos="5208" userDrawn="1">
          <p15:clr>
            <a:srgbClr val="9FCC3B"/>
          </p15:clr>
        </p15:guide>
        <p15:guide id="44" pos="2712" userDrawn="1">
          <p15:clr>
            <a:srgbClr val="9FCC3B"/>
          </p15:clr>
        </p15:guide>
        <p15:guide id="45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11" Type="http://schemas.openxmlformats.org/officeDocument/2006/relationships/image" Target="../media/image16.jpeg"/><Relationship Id="rId5" Type="http://schemas.openxmlformats.org/officeDocument/2006/relationships/image" Target="../media/image1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>
            <a:extLst>
              <a:ext uri="{FF2B5EF4-FFF2-40B4-BE49-F238E27FC236}">
                <a16:creationId xmlns:a16="http://schemas.microsoft.com/office/drawing/2014/main" id="{18BE9703-3068-4AFE-8544-DB6A6E9425D0}"/>
              </a:ext>
            </a:extLst>
          </p:cNvPr>
          <p:cNvSpPr/>
          <p:nvPr/>
        </p:nvSpPr>
        <p:spPr>
          <a:xfrm>
            <a:off x="2366777" y="363834"/>
            <a:ext cx="795020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ŞULE YÜKSEL ŞENLER KIZ ANADOLU İMAM HATİP LİSESİ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FD09BE41-1561-4FB6-835D-BF6FE2650C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0266" y="2080060"/>
            <a:ext cx="6231467" cy="4673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C149BC96-1731-405B-9B8A-F7A17B7F11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0664" y="310692"/>
            <a:ext cx="1625435" cy="1498600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id="{55837C04-38F0-464B-B34A-0F99C6F226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387" y="178314"/>
            <a:ext cx="1287278" cy="169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F238766-EEE0-429D-8370-46766C6A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tr-TR" noProof="0" smtClean="0"/>
              <a:t>10</a:t>
            </a:fld>
            <a:endParaRPr lang="tr-TR" noProof="0" dirty="0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2E9C2680-3EE2-4D93-9B60-9EC0C256ADB7}"/>
              </a:ext>
            </a:extLst>
          </p:cNvPr>
          <p:cNvSpPr/>
          <p:nvPr/>
        </p:nvSpPr>
        <p:spPr>
          <a:xfrm>
            <a:off x="2120899" y="143014"/>
            <a:ext cx="795020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ÖĞRETMENLER ODAMIZ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864D2D7C-8D2B-4E86-90B4-254516D8ED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37" y="1287879"/>
            <a:ext cx="5970562" cy="44779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93B31378-4214-42EB-9526-6B06A3BE5B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5238" y="1287879"/>
            <a:ext cx="5970562" cy="44779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4019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F238766-EEE0-429D-8370-46766C6A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tr-TR" noProof="0" smtClean="0"/>
              <a:t>11</a:t>
            </a:fld>
            <a:endParaRPr lang="tr-TR" noProof="0" dirty="0"/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B476EB4F-2A8C-47D7-AF7B-C3BC927367B5}"/>
              </a:ext>
            </a:extLst>
          </p:cNvPr>
          <p:cNvSpPr/>
          <p:nvPr/>
        </p:nvSpPr>
        <p:spPr>
          <a:xfrm>
            <a:off x="2120899" y="143014"/>
            <a:ext cx="795020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MUTFAĞIMIZ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FD3FA51-FA78-47CC-A130-D245BB86A7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0140" y="879212"/>
            <a:ext cx="7611717" cy="57087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320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F238766-EEE0-429D-8370-46766C6A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tr-TR" noProof="0" smtClean="0"/>
              <a:t>12</a:t>
            </a:fld>
            <a:endParaRPr lang="tr-TR" noProof="0" dirty="0"/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CB942D54-2638-4E94-A23B-C72E871572D8}"/>
              </a:ext>
            </a:extLst>
          </p:cNvPr>
          <p:cNvSpPr/>
          <p:nvPr/>
        </p:nvSpPr>
        <p:spPr>
          <a:xfrm>
            <a:off x="602594" y="1074509"/>
            <a:ext cx="10986812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0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OKULUMUZDA YÜRÜTÜLEN PROJELER</a:t>
            </a:r>
          </a:p>
        </p:txBody>
      </p:sp>
    </p:spTree>
    <p:extLst>
      <p:ext uri="{BB962C8B-B14F-4D97-AF65-F5344CB8AC3E}">
        <p14:creationId xmlns:p14="http://schemas.microsoft.com/office/powerpoint/2010/main" val="2893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F238766-EEE0-429D-8370-46766C6A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tr-TR" noProof="0" smtClean="0"/>
              <a:t>13</a:t>
            </a:fld>
            <a:endParaRPr lang="tr-TR" noProof="0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0D1B839-D3E6-4FAD-8680-FB3CF0E13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681" y="196012"/>
            <a:ext cx="11510637" cy="646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78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F238766-EEE0-429D-8370-46766C6A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tr-TR" noProof="0" smtClean="0"/>
              <a:t>14</a:t>
            </a:fld>
            <a:endParaRPr lang="tr-TR" noProof="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1B2F681-9D81-4BA4-95C6-AD81D9ECE1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413" y="62947"/>
            <a:ext cx="4296938" cy="3222704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D82D8208-BAD2-4806-ACA5-06A5A97220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4649" y="62947"/>
            <a:ext cx="4296938" cy="3222704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F09C7FF1-A8F6-4348-821E-F5914198E1C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413" y="3572349"/>
            <a:ext cx="4296939" cy="3222704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0295633D-969C-4398-AD71-E6B2F12773C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4648" y="3572349"/>
            <a:ext cx="4296939" cy="322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58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F238766-EEE0-429D-8370-46766C6A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tr-TR" noProof="0" smtClean="0"/>
              <a:t>15</a:t>
            </a:fld>
            <a:endParaRPr lang="tr-TR" noProof="0" dirty="0"/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D7D88B7A-79B1-4413-A4B9-4F43141FEF00}"/>
              </a:ext>
            </a:extLst>
          </p:cNvPr>
          <p:cNvSpPr/>
          <p:nvPr/>
        </p:nvSpPr>
        <p:spPr>
          <a:xfrm>
            <a:off x="2120899" y="158512"/>
            <a:ext cx="795020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OKU-YORUM PROJESİ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A01660FC-8D37-40A0-B963-7453C85210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0523" y="850900"/>
            <a:ext cx="5615609" cy="5615609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EFAD07F2-0A7C-428B-9E17-72E3F4FC57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22" y="850900"/>
            <a:ext cx="4661968" cy="55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88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F238766-EEE0-429D-8370-46766C6A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tr-TR" noProof="0" smtClean="0"/>
              <a:t>16</a:t>
            </a:fld>
            <a:endParaRPr lang="tr-TR" noProof="0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632AD10-08CF-4E81-9B63-A4A43DD9EA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036" y="201613"/>
            <a:ext cx="3975078" cy="2981308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2C3DA235-F958-4712-BCD0-E0360BD40E8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051" y="3448602"/>
            <a:ext cx="4093064" cy="3069798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63F56BAD-F536-4356-B7CA-028C033167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2833" y="201613"/>
            <a:ext cx="3886801" cy="2930123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BAD5D791-001C-49A7-B41D-A8E3E29F83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3526144"/>
            <a:ext cx="4968991" cy="299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44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F238766-EEE0-429D-8370-46766C6A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0863" y="5932991"/>
            <a:ext cx="1448173" cy="342069"/>
          </a:xfrm>
        </p:spPr>
        <p:txBody>
          <a:bodyPr/>
          <a:lstStyle/>
          <a:p>
            <a:pPr rtl="0"/>
            <a:fld id="{294A09A9-5501-47C1-A89A-A340965A2BE2}" type="slidenum">
              <a:rPr lang="tr-TR" noProof="0" smtClean="0"/>
              <a:t>17</a:t>
            </a:fld>
            <a:endParaRPr lang="tr-TR" noProof="0" dirty="0"/>
          </a:p>
        </p:txBody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26BA6845-5F51-46D6-9C36-88831D3741B8}"/>
              </a:ext>
            </a:extLst>
          </p:cNvPr>
          <p:cNvSpPr/>
          <p:nvPr/>
        </p:nvSpPr>
        <p:spPr>
          <a:xfrm>
            <a:off x="2120899" y="143014"/>
            <a:ext cx="795020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ÖĞRENCİ KOÇLUĞU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A4F88FD-7081-44B2-9A67-C8EB19025F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7935" y="3799136"/>
            <a:ext cx="3632080" cy="2716966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3E75B692-8D05-4C47-BA67-36C417919DF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7790" y="850457"/>
            <a:ext cx="4836703" cy="2716966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B9682E83-C8AE-4428-A43A-D3E41D73D16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049" y="3799136"/>
            <a:ext cx="4836703" cy="2716966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476C4CE3-AE8B-43CB-80AB-3ECE9011959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626" y="850900"/>
            <a:ext cx="4835126" cy="271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6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F238766-EEE0-429D-8370-46766C6A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tr-TR" noProof="0" smtClean="0"/>
              <a:t>18</a:t>
            </a:fld>
            <a:endParaRPr lang="tr-TR" noProof="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C169DAA-5D02-43C6-B3A8-AC14755190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128" y="850900"/>
            <a:ext cx="10237744" cy="5750941"/>
          </a:xfrm>
          <a:prstGeom prst="rect">
            <a:avLst/>
          </a:prstGeom>
        </p:spPr>
      </p:pic>
      <p:sp>
        <p:nvSpPr>
          <p:cNvPr id="15" name="Dikdörtgen 14">
            <a:extLst>
              <a:ext uri="{FF2B5EF4-FFF2-40B4-BE49-F238E27FC236}">
                <a16:creationId xmlns:a16="http://schemas.microsoft.com/office/drawing/2014/main" id="{26BA6845-5F51-46D6-9C36-88831D3741B8}"/>
              </a:ext>
            </a:extLst>
          </p:cNvPr>
          <p:cNvSpPr/>
          <p:nvPr/>
        </p:nvSpPr>
        <p:spPr>
          <a:xfrm>
            <a:off x="2120899" y="143014"/>
            <a:ext cx="795020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TOHUM VE FİDAN PROJESİ</a:t>
            </a:r>
          </a:p>
        </p:txBody>
      </p:sp>
    </p:spTree>
    <p:extLst>
      <p:ext uri="{BB962C8B-B14F-4D97-AF65-F5344CB8AC3E}">
        <p14:creationId xmlns:p14="http://schemas.microsoft.com/office/powerpoint/2010/main" val="366097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94EB0AAA-83CE-440C-AD61-4ACFF285BFC3}"/>
              </a:ext>
            </a:extLst>
          </p:cNvPr>
          <p:cNvSpPr/>
          <p:nvPr/>
        </p:nvSpPr>
        <p:spPr>
          <a:xfrm>
            <a:off x="2120899" y="143014"/>
            <a:ext cx="795020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VELİ ZİYARETLERİ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93A60E24-DB7B-4385-9EDC-B4D3535C8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73" y="850900"/>
            <a:ext cx="10071652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27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F238766-EEE0-429D-8370-46766C6A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tr-TR" noProof="0" smtClean="0"/>
              <a:t>2</a:t>
            </a:fld>
            <a:endParaRPr lang="tr-TR" noProof="0" dirty="0"/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E5AE3DD5-6F64-40E2-8685-7F683F4B3F65}"/>
              </a:ext>
            </a:extLst>
          </p:cNvPr>
          <p:cNvSpPr/>
          <p:nvPr/>
        </p:nvSpPr>
        <p:spPr>
          <a:xfrm>
            <a:off x="0" y="0"/>
            <a:ext cx="12192000" cy="221566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yriadPro"/>
              </a:rPr>
              <a:t>VİZYONUMUZ</a:t>
            </a:r>
          </a:p>
          <a:p>
            <a:pPr algn="ctr"/>
            <a:r>
              <a:rPr lang="tr-TR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yriadPro"/>
              </a:rPr>
              <a:t>Milli ve Manevi değerlerine bağlı özgüvenli, mutlu, nitelikli bireyler yetiştirmek.</a:t>
            </a:r>
            <a:br>
              <a:rPr lang="tr-TR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yriadPro"/>
              </a:rPr>
            </a:br>
            <a:endParaRPr lang="tr-TR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yriadPro"/>
            </a:endParaRP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BF55CF8A-42BC-4387-B3DA-32EF829CBFE0}"/>
              </a:ext>
            </a:extLst>
          </p:cNvPr>
          <p:cNvSpPr/>
          <p:nvPr/>
        </p:nvSpPr>
        <p:spPr>
          <a:xfrm>
            <a:off x="0" y="2215661"/>
            <a:ext cx="12192000" cy="464742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1" i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yriadPro"/>
              </a:rPr>
              <a:t>MİSYONUMUZ</a:t>
            </a:r>
          </a:p>
          <a:p>
            <a:pPr algn="ctr"/>
            <a:r>
              <a:rPr lang="tr-TR" sz="3200" b="1" i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yriadPro"/>
              </a:rPr>
              <a:t>Öğrencilerimizi, nitelikli din öğretimini aslı kaynaklarından </a:t>
            </a:r>
            <a:r>
              <a:rPr lang="tr-TR" sz="3200" b="1" i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yriadPro"/>
              </a:rPr>
              <a:t>öğrenen,sorgulayan;sorun</a:t>
            </a:r>
            <a:r>
              <a:rPr lang="tr-TR" sz="3200" b="1" i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yriadPro"/>
              </a:rPr>
              <a:t> çözme becerileri </a:t>
            </a:r>
            <a:r>
              <a:rPr lang="tr-TR" sz="3200" b="1" i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yriadPro"/>
              </a:rPr>
              <a:t>gelişmiş,bilim</a:t>
            </a:r>
            <a:r>
              <a:rPr lang="tr-TR" sz="3200" b="1" i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yriadPro"/>
              </a:rPr>
              <a:t> toplumunun gerektirdiği bilgi ve becerilerle </a:t>
            </a:r>
            <a:r>
              <a:rPr lang="tr-TR" sz="3200" b="1" i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yriadPro"/>
              </a:rPr>
              <a:t>donanmış,milli,manevi</a:t>
            </a:r>
            <a:r>
              <a:rPr lang="tr-TR" sz="3200" b="1" i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yriadPro"/>
              </a:rPr>
              <a:t> kültür değerlerini ve evrensel insanlık değerlerini </a:t>
            </a:r>
            <a:r>
              <a:rPr lang="tr-TR" sz="3200" b="1" i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yriadPro"/>
              </a:rPr>
              <a:t>özümsemiş;herkesin</a:t>
            </a:r>
            <a:r>
              <a:rPr lang="tr-TR" sz="3200" b="1" i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yriadPro"/>
              </a:rPr>
              <a:t> kendi renginde değerlerine </a:t>
            </a:r>
            <a:r>
              <a:rPr lang="tr-TR" sz="3200" b="1" i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yriadPro"/>
              </a:rPr>
              <a:t>saygılı;iletişime</a:t>
            </a:r>
            <a:r>
              <a:rPr lang="tr-TR" sz="3200" b="1" i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yriadPro"/>
              </a:rPr>
              <a:t> ve paylaşıma açık sanat ve estetik kaygıları </a:t>
            </a:r>
            <a:r>
              <a:rPr lang="tr-TR" sz="3200" b="1" i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yriadPro"/>
              </a:rPr>
              <a:t>olan,hak,adalet</a:t>
            </a:r>
            <a:r>
              <a:rPr lang="tr-TR" sz="3200" b="1" i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yriadPro"/>
              </a:rPr>
              <a:t> ve sorumluluk sahibi, </a:t>
            </a:r>
            <a:r>
              <a:rPr lang="tr-TR" sz="3200" b="1" i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yriadPro"/>
              </a:rPr>
              <a:t>girişimci,yenilikçi</a:t>
            </a:r>
            <a:r>
              <a:rPr lang="tr-TR" sz="3200" b="1" i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yriadPro"/>
              </a:rPr>
              <a:t> ve barışçıl sağlıklı ve mutlu ´´Aklı Selim, Kalbi Selim, Zevki Selim´´ bireyler olarak yetiştirmektir.</a:t>
            </a:r>
            <a:endParaRPr lang="tr-TR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165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F238766-EEE0-429D-8370-46766C6A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tr-TR" noProof="0" smtClean="0"/>
              <a:t>20</a:t>
            </a:fld>
            <a:endParaRPr lang="tr-TR" noProof="0" dirty="0"/>
          </a:p>
        </p:txBody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26BA6845-5F51-46D6-9C36-88831D3741B8}"/>
              </a:ext>
            </a:extLst>
          </p:cNvPr>
          <p:cNvSpPr/>
          <p:nvPr/>
        </p:nvSpPr>
        <p:spPr>
          <a:xfrm>
            <a:off x="2120899" y="143014"/>
            <a:ext cx="795020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BAŞARILARIMIZ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DAAC498-D1D1-46FF-8E32-85CE82188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2822" y="1581801"/>
            <a:ext cx="3381183" cy="4508244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046826D9-9F6D-4330-81C0-E4F871846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95" y="1581802"/>
            <a:ext cx="8025512" cy="4508244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ABCBD945-513A-4A38-9C61-FA3BCA4599A6}"/>
              </a:ext>
            </a:extLst>
          </p:cNvPr>
          <p:cNvSpPr/>
          <p:nvPr/>
        </p:nvSpPr>
        <p:spPr>
          <a:xfrm>
            <a:off x="2032599" y="740138"/>
            <a:ext cx="795020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Masa Tenisi İl Birinciliği</a:t>
            </a:r>
          </a:p>
        </p:txBody>
      </p:sp>
    </p:spTree>
    <p:extLst>
      <p:ext uri="{BB962C8B-B14F-4D97-AF65-F5344CB8AC3E}">
        <p14:creationId xmlns:p14="http://schemas.microsoft.com/office/powerpoint/2010/main" val="267802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F238766-EEE0-429D-8370-46766C6A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tr-TR" noProof="0" smtClean="0"/>
              <a:t>21</a:t>
            </a:fld>
            <a:endParaRPr lang="tr-TR" noProof="0" dirty="0"/>
          </a:p>
        </p:txBody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26BA6845-5F51-46D6-9C36-88831D3741B8}"/>
              </a:ext>
            </a:extLst>
          </p:cNvPr>
          <p:cNvSpPr/>
          <p:nvPr/>
        </p:nvSpPr>
        <p:spPr>
          <a:xfrm>
            <a:off x="570854" y="260254"/>
            <a:ext cx="1105029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 Temmuz Demokrasi Ve Milli Birlik Günü Resim Yarışmasında Okulumuz 8/C Sınıfı Öğrencisi Amine ÇİÇEK İl 2.si Oldu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3C32120-48DF-4751-95C7-FD506822F45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027" y="2017748"/>
            <a:ext cx="7424175" cy="4170449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E7D0FC26-7E43-4B77-A81C-CB98CEAEB2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851" y="1608202"/>
            <a:ext cx="3371840" cy="498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75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7250D646-55F3-4E6D-9626-BA46B4A01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47620" y="6513670"/>
            <a:ext cx="1295329" cy="304730"/>
          </a:xfrm>
        </p:spPr>
        <p:txBody>
          <a:bodyPr/>
          <a:lstStyle/>
          <a:p>
            <a:pPr rtl="0"/>
            <a:fld id="{294A09A9-5501-47C1-A89A-A340965A2BE2}" type="slidenum">
              <a:rPr lang="tr-TR" noProof="0" smtClean="0"/>
              <a:t>22</a:t>
            </a:fld>
            <a:endParaRPr lang="tr-TR" noProof="0" dirty="0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BFB0E7B4-448E-417F-AEF1-C8082C033A89}"/>
              </a:ext>
            </a:extLst>
          </p:cNvPr>
          <p:cNvSpPr/>
          <p:nvPr/>
        </p:nvSpPr>
        <p:spPr>
          <a:xfrm>
            <a:off x="526943" y="143014"/>
            <a:ext cx="10941804" cy="1329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KONFERANS, SEMİNER, SÖYLEŞİ, FUAR, YARIŞMA VS..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6C425E7D-E9B4-4D1B-8CA9-112B299C22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291" y="4577240"/>
            <a:ext cx="2684917" cy="2015656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72D6C80A-6179-4D60-BD1D-EC7978A89B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94909" y="1704979"/>
            <a:ext cx="2036023" cy="2242289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6447222F-7F53-48BB-BF9C-8F553AE598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416" y="1734925"/>
            <a:ext cx="2276708" cy="2125755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E8070263-5B6F-40D6-9768-835C616AF14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1090" y="4590487"/>
            <a:ext cx="3564659" cy="2002409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BEAF4523-DC99-41EF-B9FE-781BD48C8D7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2151" y="1704978"/>
            <a:ext cx="2949792" cy="2242289"/>
          </a:xfrm>
          <a:prstGeom prst="rect">
            <a:avLst/>
          </a:prstGeom>
        </p:spPr>
      </p:pic>
      <p:pic>
        <p:nvPicPr>
          <p:cNvPr id="23" name="Resim 22">
            <a:extLst>
              <a:ext uri="{FF2B5EF4-FFF2-40B4-BE49-F238E27FC236}">
                <a16:creationId xmlns:a16="http://schemas.microsoft.com/office/drawing/2014/main" id="{8F9D43DE-A447-4FBA-A28D-29BC1E5F5D7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6190" y="4552036"/>
            <a:ext cx="2043758" cy="2113999"/>
          </a:xfrm>
          <a:prstGeom prst="rect">
            <a:avLst/>
          </a:prstGeom>
        </p:spPr>
      </p:pic>
      <p:pic>
        <p:nvPicPr>
          <p:cNvPr id="26" name="Resim 25">
            <a:extLst>
              <a:ext uri="{FF2B5EF4-FFF2-40B4-BE49-F238E27FC236}">
                <a16:creationId xmlns:a16="http://schemas.microsoft.com/office/drawing/2014/main" id="{B1B08239-1FEB-4696-95F8-3E399771BDC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1090" y="1734925"/>
            <a:ext cx="2949792" cy="2212344"/>
          </a:xfrm>
          <a:prstGeom prst="rect">
            <a:avLst/>
          </a:prstGeom>
        </p:spPr>
      </p:pic>
      <p:pic>
        <p:nvPicPr>
          <p:cNvPr id="28" name="Resim 27">
            <a:extLst>
              <a:ext uri="{FF2B5EF4-FFF2-40B4-BE49-F238E27FC236}">
                <a16:creationId xmlns:a16="http://schemas.microsoft.com/office/drawing/2014/main" id="{E2900AFB-5568-4A1D-9F2A-AD8656FBFFE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0389" y="4590487"/>
            <a:ext cx="2669880" cy="200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57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F920F67A-E4D3-4A8F-A9FF-5DD14DBCD025}"/>
              </a:ext>
            </a:extLst>
          </p:cNvPr>
          <p:cNvSpPr/>
          <p:nvPr/>
        </p:nvSpPr>
        <p:spPr>
          <a:xfrm>
            <a:off x="2412138" y="2767280"/>
            <a:ext cx="736772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TEŞEKKÜRLER</a:t>
            </a:r>
            <a:endParaRPr lang="tr-TR" sz="8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851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F238766-EEE0-429D-8370-46766C6A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tr-TR" noProof="0" smtClean="0"/>
              <a:t>3</a:t>
            </a:fld>
            <a:endParaRPr lang="tr-TR" noProof="0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E3D6BB2-88E3-45A5-9999-7BDCF26EA20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77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F238766-EEE0-429D-8370-46766C6A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tr-TR" noProof="0" smtClean="0"/>
              <a:t>4</a:t>
            </a:fld>
            <a:endParaRPr lang="tr-TR" noProof="0" dirty="0"/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C084F1B2-D308-4DF9-A1F4-C9F8554BC585}"/>
              </a:ext>
            </a:extLst>
          </p:cNvPr>
          <p:cNvSpPr/>
          <p:nvPr/>
        </p:nvSpPr>
        <p:spPr>
          <a:xfrm>
            <a:off x="0" y="151179"/>
            <a:ext cx="12192000" cy="65556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just"/>
            <a:r>
              <a:rPr lang="tr-TR" sz="35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yriadPro"/>
              </a:rPr>
              <a:t>Okulumuz 2019-2020 eğitim öğretim yılında ortaokul (5.6.7.8.Sınıf) öğrencileri ile eğitim öğretime başlamıştır.</a:t>
            </a:r>
          </a:p>
          <a:p>
            <a:pPr algn="just"/>
            <a:endParaRPr lang="tr-TR" sz="35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yriadPro"/>
            </a:endParaRPr>
          </a:p>
          <a:p>
            <a:pPr algn="just"/>
            <a:r>
              <a:rPr lang="tr-TR" sz="35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yriadPro"/>
              </a:rPr>
              <a:t>2020-2021 eğitim öğretim yılında ortaokul (5.6.7.8.sınıf),ortaöğretim (Lise 9.sınıf) öğrencileri ile eğitim öğretim yapmıştır.</a:t>
            </a:r>
          </a:p>
          <a:p>
            <a:pPr algn="just"/>
            <a:endParaRPr lang="tr-TR" sz="35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yriadPro"/>
            </a:endParaRPr>
          </a:p>
          <a:p>
            <a:pPr algn="just"/>
            <a:r>
              <a:rPr lang="tr-TR" sz="35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yriadPro"/>
              </a:rPr>
              <a:t>2021-2022 eğitim öğretim yılında da ortaokul (5.6.7.8.sınıf) aynı zamanda 5.6.7.sınıflarımızın tüm şubeleri Yabancı Dil Ağırlıklı(İngilizce) eğitim almakta ortaöğretim (lise 9.10.sınıf) öğrencileri ile her kademede 3 şube olmak üzere eğitim öğretime devam etmektedir.</a:t>
            </a:r>
            <a:endParaRPr lang="tr-TR" sz="35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725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sim 12">
            <a:extLst>
              <a:ext uri="{FF2B5EF4-FFF2-40B4-BE49-F238E27FC236}">
                <a16:creationId xmlns:a16="http://schemas.microsoft.com/office/drawing/2014/main" id="{73C3C1C6-B2A7-4FD9-90B6-206481DD54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8081" y="3875877"/>
            <a:ext cx="3779025" cy="28342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3636D637-BE5F-4B8C-9807-FC94410F8D6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8082" y="874452"/>
            <a:ext cx="3779025" cy="28342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87E5B84C-DB89-4CF4-B8A8-67CCF42442E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7262" y="3875877"/>
            <a:ext cx="3779025" cy="28342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AE935F04-DB8B-4481-8C06-500BE051C78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7263" y="874452"/>
            <a:ext cx="3779025" cy="28342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id="{2C7B92B2-EEF4-4B69-B17B-A686E56644A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44" y="3875877"/>
            <a:ext cx="3779025" cy="28342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Resim 22">
            <a:extLst>
              <a:ext uri="{FF2B5EF4-FFF2-40B4-BE49-F238E27FC236}">
                <a16:creationId xmlns:a16="http://schemas.microsoft.com/office/drawing/2014/main" id="{A4023E1E-2F5F-49C1-ABB4-0428011A74B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44" y="874452"/>
            <a:ext cx="3779025" cy="28342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D2B3A05-D665-4D26-8382-CEEC114E2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418642"/>
            <a:ext cx="1662123" cy="399757"/>
          </a:xfrm>
        </p:spPr>
        <p:txBody>
          <a:bodyPr/>
          <a:lstStyle/>
          <a:p>
            <a:pPr rtl="0"/>
            <a:fld id="{294A09A9-5501-47C1-A89A-A340965A2BE2}" type="slidenum">
              <a:rPr lang="tr-TR" noProof="0" smtClean="0"/>
              <a:t>5</a:t>
            </a:fld>
            <a:endParaRPr lang="tr-TR" noProof="0" dirty="0"/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A737E88D-E19B-4567-84EA-5ECD554E0A28}"/>
              </a:ext>
            </a:extLst>
          </p:cNvPr>
          <p:cNvSpPr/>
          <p:nvPr/>
        </p:nvSpPr>
        <p:spPr>
          <a:xfrm>
            <a:off x="2120899" y="140725"/>
            <a:ext cx="795020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OKULUMUZ</a:t>
            </a:r>
          </a:p>
        </p:txBody>
      </p:sp>
    </p:spTree>
    <p:extLst>
      <p:ext uri="{BB962C8B-B14F-4D97-AF65-F5344CB8AC3E}">
        <p14:creationId xmlns:p14="http://schemas.microsoft.com/office/powerpoint/2010/main" val="310368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D2B3A05-D665-4D26-8382-CEEC114E2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418642"/>
            <a:ext cx="1662123" cy="399757"/>
          </a:xfrm>
        </p:spPr>
        <p:txBody>
          <a:bodyPr/>
          <a:lstStyle/>
          <a:p>
            <a:pPr rtl="0"/>
            <a:fld id="{294A09A9-5501-47C1-A89A-A340965A2BE2}" type="slidenum">
              <a:rPr lang="tr-TR" noProof="0" smtClean="0"/>
              <a:t>6</a:t>
            </a:fld>
            <a:endParaRPr lang="tr-TR" noProof="0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E456869-86A9-49D4-955E-EFBACD844A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9546" y="3790121"/>
            <a:ext cx="3218921" cy="24141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42601FBE-55FE-4269-ADE9-C8B13637782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2990" y="628346"/>
            <a:ext cx="3530713" cy="26480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Resim 26">
            <a:extLst>
              <a:ext uri="{FF2B5EF4-FFF2-40B4-BE49-F238E27FC236}">
                <a16:creationId xmlns:a16="http://schemas.microsoft.com/office/drawing/2014/main" id="{F3709813-CD14-4504-AD20-62CF1AF1BDA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7254" y="3790121"/>
            <a:ext cx="3111404" cy="27376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Resim 28">
            <a:extLst>
              <a:ext uri="{FF2B5EF4-FFF2-40B4-BE49-F238E27FC236}">
                <a16:creationId xmlns:a16="http://schemas.microsoft.com/office/drawing/2014/main" id="{AC4C3522-54A0-4F84-B9FF-966C999DF86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545" y="3790122"/>
            <a:ext cx="3685909" cy="27644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Resim 32">
            <a:extLst>
              <a:ext uri="{FF2B5EF4-FFF2-40B4-BE49-F238E27FC236}">
                <a16:creationId xmlns:a16="http://schemas.microsoft.com/office/drawing/2014/main" id="{4C3F0CA0-837D-4C76-B1C2-BAC9E87CA51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9809" y="628346"/>
            <a:ext cx="3398658" cy="26200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" name="Resim 34">
            <a:extLst>
              <a:ext uri="{FF2B5EF4-FFF2-40B4-BE49-F238E27FC236}">
                <a16:creationId xmlns:a16="http://schemas.microsoft.com/office/drawing/2014/main" id="{1804B123-652B-461B-923C-36DBCE46887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525" y="664569"/>
            <a:ext cx="3685908" cy="27644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832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4F541D0-6C96-4E0A-9BA5-222215415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tr-TR" noProof="0" smtClean="0"/>
              <a:t>7</a:t>
            </a:fld>
            <a:endParaRPr lang="tr-TR" noProof="0" dirty="0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6D21F8DE-DC6F-4828-9725-43B11992C8E7}"/>
              </a:ext>
            </a:extLst>
          </p:cNvPr>
          <p:cNvSpPr/>
          <p:nvPr/>
        </p:nvSpPr>
        <p:spPr>
          <a:xfrm>
            <a:off x="2120899" y="147854"/>
            <a:ext cx="795020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SINIFLARIMIZ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0BEF3F2E-52E6-47B7-99D7-7C367E7F9BC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301" y="855740"/>
            <a:ext cx="3840000" cy="288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6DD2C5BF-F5B5-4C82-AF0A-079077F8F45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2950" y="855185"/>
            <a:ext cx="3840000" cy="288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F31D4FC1-D9A7-4B03-AE63-3510513B356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2950" y="3978000"/>
            <a:ext cx="3840000" cy="288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9C182215-43D6-482F-B685-054351597FA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301" y="3938400"/>
            <a:ext cx="3840000" cy="288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33922282-1B34-41D8-82FF-1E268476700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6501" y="2016412"/>
            <a:ext cx="5123820" cy="38428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7434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F238766-EEE0-429D-8370-46766C6A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tr-TR" noProof="0" smtClean="0"/>
              <a:t>8</a:t>
            </a:fld>
            <a:endParaRPr lang="tr-TR" noProof="0" dirty="0"/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D2434013-5164-4DA0-B5C6-38E2F826B511}"/>
              </a:ext>
            </a:extLst>
          </p:cNvPr>
          <p:cNvSpPr/>
          <p:nvPr/>
        </p:nvSpPr>
        <p:spPr>
          <a:xfrm>
            <a:off x="2120899" y="147854"/>
            <a:ext cx="795020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KÜTÜPHANEMİZ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A0EE967-6DD9-42CB-BB12-AD30F309F2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4429" y="855741"/>
            <a:ext cx="3458371" cy="25732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98495354-0663-4DB4-9C58-8730CC217B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4284" y="855740"/>
            <a:ext cx="3865344" cy="25732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1EEB865E-3754-476F-AEF5-F0DD3856686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4284" y="3811138"/>
            <a:ext cx="3865344" cy="28990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1FCF8B2A-DACA-419B-9AD8-42A78D9A49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4428" y="3811138"/>
            <a:ext cx="3458371" cy="28990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041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8C1DCB8-42EC-4B61-8A94-17528887C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tr-TR" noProof="0" smtClean="0"/>
              <a:t>9</a:t>
            </a:fld>
            <a:endParaRPr lang="tr-TR" noProof="0" dirty="0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4F170261-6281-43F3-9E65-BF82D107F712}"/>
              </a:ext>
            </a:extLst>
          </p:cNvPr>
          <p:cNvSpPr/>
          <p:nvPr/>
        </p:nvSpPr>
        <p:spPr>
          <a:xfrm>
            <a:off x="2120899" y="143014"/>
            <a:ext cx="795020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KONFERANS SALONUMUZ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F531637A-43D5-419F-996D-017D1F15479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0" y="1600200"/>
            <a:ext cx="5875867" cy="4406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C2CCB31F-AC4D-4A0F-A0F7-10D974F579C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8833" y="1600200"/>
            <a:ext cx="5875867" cy="4406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124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FrostyVTI">
  <a:themeElements>
    <a:clrScheme name="Frosty">
      <a:dk1>
        <a:sysClr val="windowText" lastClr="000000"/>
      </a:dk1>
      <a:lt1>
        <a:sysClr val="window" lastClr="FFFFFF"/>
      </a:lt1>
      <a:dk2>
        <a:srgbClr val="0B2827"/>
      </a:dk2>
      <a:lt2>
        <a:srgbClr val="DAE3E3"/>
      </a:lt2>
      <a:accent1>
        <a:srgbClr val="767E37"/>
      </a:accent1>
      <a:accent2>
        <a:srgbClr val="B495C2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Frosted Leaf">
      <a:majorFont>
        <a:latin typeface="Goudy Old Style"/>
        <a:ea typeface=""/>
        <a:cs typeface=""/>
      </a:majorFont>
      <a:minorFont>
        <a:latin typeface="Avenir Next LT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2848879_TF11158769_Win32" id="{7E56DC50-A6A5-44FC-A346-D4423257C31D}" vid="{138B263E-F951-4BF5-89B1-7C6A45DD9BA5}"/>
    </a:ext>
  </a:extLst>
</a:theme>
</file>

<file path=ppt/theme/theme2.xml><?xml version="1.0" encoding="utf-8"?>
<a:theme xmlns:a="http://schemas.openxmlformats.org/drawingml/2006/main" name="Ofis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309999-888E-44BA-A188-888AF21B1F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CF82A0-F4E3-45B7-AF6D-1D89198889C4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2579673F-CE33-48F3-A011-3563BBD946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Buzlu tasarım</Template>
  <TotalTime>187</TotalTime>
  <Words>273</Words>
  <Application>Microsoft Office PowerPoint</Application>
  <PresentationFormat>Geniş ekran</PresentationFormat>
  <Paragraphs>49</Paragraphs>
  <Slides>23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30" baseType="lpstr">
      <vt:lpstr>Arial</vt:lpstr>
      <vt:lpstr>Avenir Next LT Pro</vt:lpstr>
      <vt:lpstr>Calibri</vt:lpstr>
      <vt:lpstr>MyriadPro</vt:lpstr>
      <vt:lpstr>Times New Roman</vt:lpstr>
      <vt:lpstr>Wingdings</vt:lpstr>
      <vt:lpstr>FrostyVTI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FatihET</dc:creator>
  <cp:lastModifiedBy>DELL</cp:lastModifiedBy>
  <cp:revision>14</cp:revision>
  <dcterms:created xsi:type="dcterms:W3CDTF">2022-03-01T07:50:00Z</dcterms:created>
  <dcterms:modified xsi:type="dcterms:W3CDTF">2022-12-19T13:40:13Z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